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6"/>
  </p:notesMasterIdLst>
  <p:handoutMasterIdLst>
    <p:handoutMasterId r:id="rId27"/>
  </p:handoutMasterIdLst>
  <p:sldIdLst>
    <p:sldId id="257" r:id="rId2"/>
    <p:sldId id="256" r:id="rId3"/>
    <p:sldId id="277" r:id="rId4"/>
    <p:sldId id="329" r:id="rId5"/>
    <p:sldId id="313" r:id="rId6"/>
    <p:sldId id="315" r:id="rId7"/>
    <p:sldId id="314" r:id="rId8"/>
    <p:sldId id="338" r:id="rId9"/>
    <p:sldId id="297" r:id="rId10"/>
    <p:sldId id="298" r:id="rId11"/>
    <p:sldId id="336" r:id="rId12"/>
    <p:sldId id="337" r:id="rId13"/>
    <p:sldId id="339" r:id="rId14"/>
    <p:sldId id="330" r:id="rId15"/>
    <p:sldId id="269" r:id="rId16"/>
    <p:sldId id="301" r:id="rId17"/>
    <p:sldId id="341" r:id="rId18"/>
    <p:sldId id="342" r:id="rId19"/>
    <p:sldId id="343" r:id="rId20"/>
    <p:sldId id="302" r:id="rId21"/>
    <p:sldId id="340" r:id="rId22"/>
    <p:sldId id="321" r:id="rId23"/>
    <p:sldId id="322" r:id="rId24"/>
    <p:sldId id="324" r:id="rId25"/>
  </p:sldIdLst>
  <p:sldSz cx="10826750" cy="8120063" type="B4ISO"/>
  <p:notesSz cx="6797675" cy="9928225"/>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541325" algn="l" rtl="0" fontAlgn="base">
      <a:spcBef>
        <a:spcPct val="0"/>
      </a:spcBef>
      <a:spcAft>
        <a:spcPct val="0"/>
      </a:spcAft>
      <a:defRPr kern="1200">
        <a:solidFill>
          <a:schemeClr val="tx1"/>
        </a:solidFill>
        <a:latin typeface="Arial" charset="0"/>
        <a:ea typeface="+mn-ea"/>
        <a:cs typeface="Arial" charset="0"/>
      </a:defRPr>
    </a:lvl2pPr>
    <a:lvl3pPr marL="1082650" algn="l" rtl="0" fontAlgn="base">
      <a:spcBef>
        <a:spcPct val="0"/>
      </a:spcBef>
      <a:spcAft>
        <a:spcPct val="0"/>
      </a:spcAft>
      <a:defRPr kern="1200">
        <a:solidFill>
          <a:schemeClr val="tx1"/>
        </a:solidFill>
        <a:latin typeface="Arial" charset="0"/>
        <a:ea typeface="+mn-ea"/>
        <a:cs typeface="Arial" charset="0"/>
      </a:defRPr>
    </a:lvl3pPr>
    <a:lvl4pPr marL="1623974" algn="l" rtl="0" fontAlgn="base">
      <a:spcBef>
        <a:spcPct val="0"/>
      </a:spcBef>
      <a:spcAft>
        <a:spcPct val="0"/>
      </a:spcAft>
      <a:defRPr kern="1200">
        <a:solidFill>
          <a:schemeClr val="tx1"/>
        </a:solidFill>
        <a:latin typeface="Arial" charset="0"/>
        <a:ea typeface="+mn-ea"/>
        <a:cs typeface="Arial" charset="0"/>
      </a:defRPr>
    </a:lvl4pPr>
    <a:lvl5pPr marL="2165299" algn="l" rtl="0" fontAlgn="base">
      <a:spcBef>
        <a:spcPct val="0"/>
      </a:spcBef>
      <a:spcAft>
        <a:spcPct val="0"/>
      </a:spcAft>
      <a:defRPr kern="1200">
        <a:solidFill>
          <a:schemeClr val="tx1"/>
        </a:solidFill>
        <a:latin typeface="Arial" charset="0"/>
        <a:ea typeface="+mn-ea"/>
        <a:cs typeface="Arial" charset="0"/>
      </a:defRPr>
    </a:lvl5pPr>
    <a:lvl6pPr marL="2706624" algn="l" defTabSz="1082650" rtl="0" eaLnBrk="1" latinLnBrk="0" hangingPunct="1">
      <a:defRPr kern="1200">
        <a:solidFill>
          <a:schemeClr val="tx1"/>
        </a:solidFill>
        <a:latin typeface="Arial" charset="0"/>
        <a:ea typeface="+mn-ea"/>
        <a:cs typeface="Arial" charset="0"/>
      </a:defRPr>
    </a:lvl6pPr>
    <a:lvl7pPr marL="3247949" algn="l" defTabSz="1082650" rtl="0" eaLnBrk="1" latinLnBrk="0" hangingPunct="1">
      <a:defRPr kern="1200">
        <a:solidFill>
          <a:schemeClr val="tx1"/>
        </a:solidFill>
        <a:latin typeface="Arial" charset="0"/>
        <a:ea typeface="+mn-ea"/>
        <a:cs typeface="Arial" charset="0"/>
      </a:defRPr>
    </a:lvl7pPr>
    <a:lvl8pPr marL="3789274" algn="l" defTabSz="1082650" rtl="0" eaLnBrk="1" latinLnBrk="0" hangingPunct="1">
      <a:defRPr kern="1200">
        <a:solidFill>
          <a:schemeClr val="tx1"/>
        </a:solidFill>
        <a:latin typeface="Arial" charset="0"/>
        <a:ea typeface="+mn-ea"/>
        <a:cs typeface="Arial" charset="0"/>
      </a:defRPr>
    </a:lvl8pPr>
    <a:lvl9pPr marL="4330598" algn="l" defTabSz="108265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9084" autoAdjust="0"/>
  </p:normalViewPr>
  <p:slideViewPr>
    <p:cSldViewPr>
      <p:cViewPr>
        <p:scale>
          <a:sx n="63" d="100"/>
          <a:sy n="63" d="100"/>
        </p:scale>
        <p:origin x="-1410" y="438"/>
      </p:cViewPr>
      <p:guideLst>
        <p:guide orient="horz" pos="2558"/>
        <p:guide pos="3410"/>
      </p:guideLst>
    </p:cSldViewPr>
  </p:slideViewPr>
  <p:notesTextViewPr>
    <p:cViewPr>
      <p:scale>
        <a:sx n="100" d="100"/>
        <a:sy n="100" d="100"/>
      </p:scale>
      <p:origin x="0" y="0"/>
    </p:cViewPr>
  </p:notesTextViewPr>
  <p:notesViewPr>
    <p:cSldViewPr>
      <p:cViewPr varScale="1">
        <p:scale>
          <a:sx n="79" d="100"/>
          <a:sy n="79" d="100"/>
        </p:scale>
        <p:origin x="-3936" y="-84"/>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758A141-6552-4EEA-A349-2DAB3652E82A}" type="doc">
      <dgm:prSet loTypeId="urn:microsoft.com/office/officeart/2005/8/layout/hierarchy1" loCatId="hierarchy" qsTypeId="urn:microsoft.com/office/officeart/2005/8/quickstyle/3d2" qsCatId="3D" csTypeId="urn:microsoft.com/office/officeart/2005/8/colors/accent1_2" csCatId="accent1" phldr="1"/>
      <dgm:spPr/>
      <dgm:t>
        <a:bodyPr/>
        <a:lstStyle/>
        <a:p>
          <a:endParaRPr lang="ru-RU"/>
        </a:p>
      </dgm:t>
    </dgm:pt>
    <dgm:pt modelId="{AE7A4F7F-FE6F-4584-B8D0-B45AB19CFC85}">
      <dgm:prSet phldrT="[Текст]" custT="1"/>
      <dgm:spPr/>
      <dgm:t>
        <a:bodyPr/>
        <a:lstStyle/>
        <a:p>
          <a:r>
            <a:rPr lang="ru-RU" sz="2800" dirty="0" smtClean="0">
              <a:solidFill>
                <a:schemeClr val="tx1"/>
              </a:solidFill>
            </a:rPr>
            <a:t>Где можно получить психиатрическую помощь</a:t>
          </a:r>
          <a:endParaRPr lang="ru-RU" sz="2800" dirty="0">
            <a:solidFill>
              <a:schemeClr val="tx1"/>
            </a:solidFill>
          </a:endParaRPr>
        </a:p>
      </dgm:t>
    </dgm:pt>
    <dgm:pt modelId="{AF4413CB-20B6-421F-87D9-098C06696475}" type="parTrans" cxnId="{F5388596-19B1-4B5A-82F3-CA49500C96B7}">
      <dgm:prSet/>
      <dgm:spPr/>
      <dgm:t>
        <a:bodyPr/>
        <a:lstStyle/>
        <a:p>
          <a:endParaRPr lang="ru-RU"/>
        </a:p>
      </dgm:t>
    </dgm:pt>
    <dgm:pt modelId="{1C26DB17-52C7-4F4B-A7A1-82332528B5E4}" type="sibTrans" cxnId="{F5388596-19B1-4B5A-82F3-CA49500C96B7}">
      <dgm:prSet/>
      <dgm:spPr/>
      <dgm:t>
        <a:bodyPr/>
        <a:lstStyle/>
        <a:p>
          <a:endParaRPr lang="ru-RU"/>
        </a:p>
      </dgm:t>
    </dgm:pt>
    <dgm:pt modelId="{46E59105-B818-4209-AD44-B69DB5894AE8}">
      <dgm:prSet phldrT="[Текст]" custT="1"/>
      <dgm:spPr/>
      <dgm:t>
        <a:bodyPr/>
        <a:lstStyle/>
        <a:p>
          <a:r>
            <a:rPr lang="ru-RU" sz="2400" dirty="0" smtClean="0"/>
            <a:t>Скорая медицинская помощь </a:t>
          </a:r>
          <a:endParaRPr lang="ru-RU" sz="2400" dirty="0"/>
        </a:p>
      </dgm:t>
    </dgm:pt>
    <dgm:pt modelId="{45871C32-A44C-402F-A371-2A14BE007703}" type="parTrans" cxnId="{A0AA6A71-B859-43CC-9774-DDDA3B0F2202}">
      <dgm:prSet/>
      <dgm:spPr/>
      <dgm:t>
        <a:bodyPr/>
        <a:lstStyle/>
        <a:p>
          <a:endParaRPr lang="ru-RU"/>
        </a:p>
      </dgm:t>
    </dgm:pt>
    <dgm:pt modelId="{E4E291C8-6DC5-4DA5-9B62-E70FF5DFD164}" type="sibTrans" cxnId="{A0AA6A71-B859-43CC-9774-DDDA3B0F2202}">
      <dgm:prSet/>
      <dgm:spPr/>
      <dgm:t>
        <a:bodyPr/>
        <a:lstStyle/>
        <a:p>
          <a:endParaRPr lang="ru-RU"/>
        </a:p>
      </dgm:t>
    </dgm:pt>
    <dgm:pt modelId="{3ED0692F-5702-48AE-9465-F13621F3FF68}">
      <dgm:prSet phldrT="[Текст]" custT="1"/>
      <dgm:spPr/>
      <dgm:t>
        <a:bodyPr/>
        <a:lstStyle/>
        <a:p>
          <a:r>
            <a:rPr lang="ru-RU" sz="2000" dirty="0" smtClean="0"/>
            <a:t>Диспансерное отделение </a:t>
          </a:r>
          <a:endParaRPr lang="ru-RU" sz="2000" dirty="0"/>
        </a:p>
      </dgm:t>
    </dgm:pt>
    <dgm:pt modelId="{EC40CF12-36DE-4B50-B26D-C2FAA2BFE3EB}" type="parTrans" cxnId="{91D48B6D-A89E-4239-BDF0-653EEB85EEDD}">
      <dgm:prSet/>
      <dgm:spPr/>
      <dgm:t>
        <a:bodyPr/>
        <a:lstStyle/>
        <a:p>
          <a:endParaRPr lang="ru-RU"/>
        </a:p>
      </dgm:t>
    </dgm:pt>
    <dgm:pt modelId="{19B0CA3F-2F2C-4C1D-9457-F108E8382F71}" type="sibTrans" cxnId="{91D48B6D-A89E-4239-BDF0-653EEB85EEDD}">
      <dgm:prSet/>
      <dgm:spPr/>
      <dgm:t>
        <a:bodyPr/>
        <a:lstStyle/>
        <a:p>
          <a:endParaRPr lang="ru-RU"/>
        </a:p>
      </dgm:t>
    </dgm:pt>
    <dgm:pt modelId="{ABEC07AC-191D-4FC3-A7DC-BEDCC6282F11}">
      <dgm:prSet phldrT="[Текст]" custT="1"/>
      <dgm:spPr/>
      <dgm:t>
        <a:bodyPr/>
        <a:lstStyle/>
        <a:p>
          <a:r>
            <a:rPr lang="ru-RU" sz="2400" dirty="0" smtClean="0"/>
            <a:t>Дневной стационар </a:t>
          </a:r>
          <a:endParaRPr lang="ru-RU" sz="2400" dirty="0"/>
        </a:p>
      </dgm:t>
    </dgm:pt>
    <dgm:pt modelId="{158BCD10-ADD1-4102-A26F-F8DB68E40713}" type="parTrans" cxnId="{7C98E8E6-3B6D-4B29-BACC-0D6FB0EEA778}">
      <dgm:prSet/>
      <dgm:spPr/>
      <dgm:t>
        <a:bodyPr/>
        <a:lstStyle/>
        <a:p>
          <a:endParaRPr lang="ru-RU"/>
        </a:p>
      </dgm:t>
    </dgm:pt>
    <dgm:pt modelId="{7D638F63-ADCC-4B15-8D99-5EC07BA4A2DE}" type="sibTrans" cxnId="{7C98E8E6-3B6D-4B29-BACC-0D6FB0EEA778}">
      <dgm:prSet/>
      <dgm:spPr/>
      <dgm:t>
        <a:bodyPr/>
        <a:lstStyle/>
        <a:p>
          <a:endParaRPr lang="ru-RU"/>
        </a:p>
      </dgm:t>
    </dgm:pt>
    <dgm:pt modelId="{4E3107FD-B42F-41FD-BB47-4B53E66663A8}">
      <dgm:prSet phldrT="[Текст]" custT="1"/>
      <dgm:spPr/>
      <dgm:t>
        <a:bodyPr/>
        <a:lstStyle/>
        <a:p>
          <a:r>
            <a:rPr lang="ru-RU" sz="2400" dirty="0" smtClean="0"/>
            <a:t>Стационар</a:t>
          </a:r>
          <a:endParaRPr lang="ru-RU" sz="2400" dirty="0"/>
        </a:p>
      </dgm:t>
    </dgm:pt>
    <dgm:pt modelId="{7C28E8D6-F999-417A-A705-361B290F286B}" type="parTrans" cxnId="{CFC529D7-1524-4095-A8FF-1A78A4145741}">
      <dgm:prSet/>
      <dgm:spPr/>
      <dgm:t>
        <a:bodyPr/>
        <a:lstStyle/>
        <a:p>
          <a:endParaRPr lang="ru-RU"/>
        </a:p>
      </dgm:t>
    </dgm:pt>
    <dgm:pt modelId="{8342349B-43F8-4E8C-9293-8F47231AE75D}" type="sibTrans" cxnId="{CFC529D7-1524-4095-A8FF-1A78A4145741}">
      <dgm:prSet/>
      <dgm:spPr/>
      <dgm:t>
        <a:bodyPr/>
        <a:lstStyle/>
        <a:p>
          <a:endParaRPr lang="ru-RU"/>
        </a:p>
      </dgm:t>
    </dgm:pt>
    <dgm:pt modelId="{DD935E95-367C-4FDC-AF5D-E710D63357EE}" type="pres">
      <dgm:prSet presAssocID="{8758A141-6552-4EEA-A349-2DAB3652E82A}" presName="hierChild1" presStyleCnt="0">
        <dgm:presLayoutVars>
          <dgm:chPref val="1"/>
          <dgm:dir/>
          <dgm:animOne val="branch"/>
          <dgm:animLvl val="lvl"/>
          <dgm:resizeHandles/>
        </dgm:presLayoutVars>
      </dgm:prSet>
      <dgm:spPr/>
      <dgm:t>
        <a:bodyPr/>
        <a:lstStyle/>
        <a:p>
          <a:endParaRPr lang="ru-RU"/>
        </a:p>
      </dgm:t>
    </dgm:pt>
    <dgm:pt modelId="{0466C964-7381-485B-B759-EA6EB4AA808F}" type="pres">
      <dgm:prSet presAssocID="{AE7A4F7F-FE6F-4584-B8D0-B45AB19CFC85}" presName="hierRoot1" presStyleCnt="0"/>
      <dgm:spPr/>
    </dgm:pt>
    <dgm:pt modelId="{28DD8829-0DD8-4697-BB9A-AC3E4D674176}" type="pres">
      <dgm:prSet presAssocID="{AE7A4F7F-FE6F-4584-B8D0-B45AB19CFC85}" presName="composite" presStyleCnt="0"/>
      <dgm:spPr/>
    </dgm:pt>
    <dgm:pt modelId="{A0111463-17CD-4A57-8DCC-B715521E04CE}" type="pres">
      <dgm:prSet presAssocID="{AE7A4F7F-FE6F-4584-B8D0-B45AB19CFC85}" presName="background" presStyleLbl="node0" presStyleIdx="0" presStyleCnt="1"/>
      <dgm:spPr/>
    </dgm:pt>
    <dgm:pt modelId="{051B607B-9367-4D90-AF86-61E8C0625608}" type="pres">
      <dgm:prSet presAssocID="{AE7A4F7F-FE6F-4584-B8D0-B45AB19CFC85}" presName="text" presStyleLbl="fgAcc0" presStyleIdx="0" presStyleCnt="1" custScaleX="434690" custScaleY="121000" custLinFactNeighborX="59294" custLinFactNeighborY="4894">
        <dgm:presLayoutVars>
          <dgm:chPref val="3"/>
        </dgm:presLayoutVars>
      </dgm:prSet>
      <dgm:spPr/>
      <dgm:t>
        <a:bodyPr/>
        <a:lstStyle/>
        <a:p>
          <a:endParaRPr lang="ru-RU"/>
        </a:p>
      </dgm:t>
    </dgm:pt>
    <dgm:pt modelId="{74119563-75E9-4A59-83BF-6BC196E5A092}" type="pres">
      <dgm:prSet presAssocID="{AE7A4F7F-FE6F-4584-B8D0-B45AB19CFC85}" presName="hierChild2" presStyleCnt="0"/>
      <dgm:spPr/>
    </dgm:pt>
    <dgm:pt modelId="{483E7BB0-DB06-4C5F-9408-0AE058CE96BF}" type="pres">
      <dgm:prSet presAssocID="{45871C32-A44C-402F-A371-2A14BE007703}" presName="Name10" presStyleLbl="parChTrans1D2" presStyleIdx="0" presStyleCnt="4"/>
      <dgm:spPr/>
      <dgm:t>
        <a:bodyPr/>
        <a:lstStyle/>
        <a:p>
          <a:endParaRPr lang="ru-RU"/>
        </a:p>
      </dgm:t>
    </dgm:pt>
    <dgm:pt modelId="{5A346D73-45AF-4AB1-A876-97D3D53020CF}" type="pres">
      <dgm:prSet presAssocID="{46E59105-B818-4209-AD44-B69DB5894AE8}" presName="hierRoot2" presStyleCnt="0"/>
      <dgm:spPr/>
    </dgm:pt>
    <dgm:pt modelId="{B30AD759-122C-4DB5-B41E-3FCFBC6D5216}" type="pres">
      <dgm:prSet presAssocID="{46E59105-B818-4209-AD44-B69DB5894AE8}" presName="composite2" presStyleCnt="0"/>
      <dgm:spPr/>
    </dgm:pt>
    <dgm:pt modelId="{6CD2FA2A-6FCF-41A6-9C67-E73AFC82942A}" type="pres">
      <dgm:prSet presAssocID="{46E59105-B818-4209-AD44-B69DB5894AE8}" presName="background2" presStyleLbl="node2" presStyleIdx="0" presStyleCnt="4"/>
      <dgm:spPr/>
    </dgm:pt>
    <dgm:pt modelId="{D6A6A4DC-1C64-45EC-9C4D-CB0BC6B74D9D}" type="pres">
      <dgm:prSet presAssocID="{46E59105-B818-4209-AD44-B69DB5894AE8}" presName="text2" presStyleLbl="fgAcc2" presStyleIdx="0" presStyleCnt="4" custScaleX="119550" custScaleY="174129">
        <dgm:presLayoutVars>
          <dgm:chPref val="3"/>
        </dgm:presLayoutVars>
      </dgm:prSet>
      <dgm:spPr/>
      <dgm:t>
        <a:bodyPr/>
        <a:lstStyle/>
        <a:p>
          <a:endParaRPr lang="ru-RU"/>
        </a:p>
      </dgm:t>
    </dgm:pt>
    <dgm:pt modelId="{1DC8665F-8A2A-4F32-A2FE-F6D0FDEFFF2D}" type="pres">
      <dgm:prSet presAssocID="{46E59105-B818-4209-AD44-B69DB5894AE8}" presName="hierChild3" presStyleCnt="0"/>
      <dgm:spPr/>
    </dgm:pt>
    <dgm:pt modelId="{3EE7BC02-0BD6-402F-AFDB-E7F75C5E48F3}" type="pres">
      <dgm:prSet presAssocID="{EC40CF12-36DE-4B50-B26D-C2FAA2BFE3EB}" presName="Name10" presStyleLbl="parChTrans1D2" presStyleIdx="1" presStyleCnt="4"/>
      <dgm:spPr/>
      <dgm:t>
        <a:bodyPr/>
        <a:lstStyle/>
        <a:p>
          <a:endParaRPr lang="ru-RU"/>
        </a:p>
      </dgm:t>
    </dgm:pt>
    <dgm:pt modelId="{65054475-B790-4C29-BA37-6996CF81855C}" type="pres">
      <dgm:prSet presAssocID="{3ED0692F-5702-48AE-9465-F13621F3FF68}" presName="hierRoot2" presStyleCnt="0"/>
      <dgm:spPr/>
    </dgm:pt>
    <dgm:pt modelId="{D567ECC1-7DBB-4110-A237-8382744D97A2}" type="pres">
      <dgm:prSet presAssocID="{3ED0692F-5702-48AE-9465-F13621F3FF68}" presName="composite2" presStyleCnt="0"/>
      <dgm:spPr/>
    </dgm:pt>
    <dgm:pt modelId="{6835601A-03B9-46FF-A250-DA0D9F29AC09}" type="pres">
      <dgm:prSet presAssocID="{3ED0692F-5702-48AE-9465-F13621F3FF68}" presName="background2" presStyleLbl="node2" presStyleIdx="1" presStyleCnt="4"/>
      <dgm:spPr/>
    </dgm:pt>
    <dgm:pt modelId="{B7199E4D-4392-4CAC-9D89-C13F04CA2457}" type="pres">
      <dgm:prSet presAssocID="{3ED0692F-5702-48AE-9465-F13621F3FF68}" presName="text2" presStyleLbl="fgAcc2" presStyleIdx="1" presStyleCnt="4" custScaleX="108417" custScaleY="169410" custLinFactNeighborX="802" custLinFactNeighborY="-544">
        <dgm:presLayoutVars>
          <dgm:chPref val="3"/>
        </dgm:presLayoutVars>
      </dgm:prSet>
      <dgm:spPr/>
      <dgm:t>
        <a:bodyPr/>
        <a:lstStyle/>
        <a:p>
          <a:endParaRPr lang="ru-RU"/>
        </a:p>
      </dgm:t>
    </dgm:pt>
    <dgm:pt modelId="{6D2DA21E-1F7E-462B-9F2A-15F9D97CEC7C}" type="pres">
      <dgm:prSet presAssocID="{3ED0692F-5702-48AE-9465-F13621F3FF68}" presName="hierChild3" presStyleCnt="0"/>
      <dgm:spPr/>
    </dgm:pt>
    <dgm:pt modelId="{6F113983-2394-4A83-B3E1-585EEA182C5B}" type="pres">
      <dgm:prSet presAssocID="{158BCD10-ADD1-4102-A26F-F8DB68E40713}" presName="Name10" presStyleLbl="parChTrans1D2" presStyleIdx="2" presStyleCnt="4"/>
      <dgm:spPr/>
      <dgm:t>
        <a:bodyPr/>
        <a:lstStyle/>
        <a:p>
          <a:endParaRPr lang="ru-RU"/>
        </a:p>
      </dgm:t>
    </dgm:pt>
    <dgm:pt modelId="{C5639B7E-2F10-4D44-9321-859672538B4C}" type="pres">
      <dgm:prSet presAssocID="{ABEC07AC-191D-4FC3-A7DC-BEDCC6282F11}" presName="hierRoot2" presStyleCnt="0"/>
      <dgm:spPr/>
    </dgm:pt>
    <dgm:pt modelId="{911045B0-99AE-4377-BD67-9ED5574AED39}" type="pres">
      <dgm:prSet presAssocID="{ABEC07AC-191D-4FC3-A7DC-BEDCC6282F11}" presName="composite2" presStyleCnt="0"/>
      <dgm:spPr/>
    </dgm:pt>
    <dgm:pt modelId="{9863A0E5-E597-45CE-A72C-D3FBEA592907}" type="pres">
      <dgm:prSet presAssocID="{ABEC07AC-191D-4FC3-A7DC-BEDCC6282F11}" presName="background2" presStyleLbl="node2" presStyleIdx="2" presStyleCnt="4"/>
      <dgm:spPr/>
    </dgm:pt>
    <dgm:pt modelId="{0DC63904-0E95-472D-BCA5-2D65FC5112DA}" type="pres">
      <dgm:prSet presAssocID="{ABEC07AC-191D-4FC3-A7DC-BEDCC6282F11}" presName="text2" presStyleLbl="fgAcc2" presStyleIdx="2" presStyleCnt="4" custScaleY="169410" custLinFactNeighborX="220" custLinFactNeighborY="-256">
        <dgm:presLayoutVars>
          <dgm:chPref val="3"/>
        </dgm:presLayoutVars>
      </dgm:prSet>
      <dgm:spPr/>
      <dgm:t>
        <a:bodyPr/>
        <a:lstStyle/>
        <a:p>
          <a:endParaRPr lang="ru-RU"/>
        </a:p>
      </dgm:t>
    </dgm:pt>
    <dgm:pt modelId="{AE8CEB67-2395-4F62-A430-719F8E216915}" type="pres">
      <dgm:prSet presAssocID="{ABEC07AC-191D-4FC3-A7DC-BEDCC6282F11}" presName="hierChild3" presStyleCnt="0"/>
      <dgm:spPr/>
    </dgm:pt>
    <dgm:pt modelId="{AB00E59D-FF7A-4931-B713-B1D43F74D549}" type="pres">
      <dgm:prSet presAssocID="{7C28E8D6-F999-417A-A705-361B290F286B}" presName="Name10" presStyleLbl="parChTrans1D2" presStyleIdx="3" presStyleCnt="4"/>
      <dgm:spPr/>
      <dgm:t>
        <a:bodyPr/>
        <a:lstStyle/>
        <a:p>
          <a:endParaRPr lang="ru-RU"/>
        </a:p>
      </dgm:t>
    </dgm:pt>
    <dgm:pt modelId="{269504F4-D943-4DEC-A664-276DE25D6ABC}" type="pres">
      <dgm:prSet presAssocID="{4E3107FD-B42F-41FD-BB47-4B53E66663A8}" presName="hierRoot2" presStyleCnt="0"/>
      <dgm:spPr/>
    </dgm:pt>
    <dgm:pt modelId="{03E80485-FB8F-4661-8DF8-B326E1E47AF4}" type="pres">
      <dgm:prSet presAssocID="{4E3107FD-B42F-41FD-BB47-4B53E66663A8}" presName="composite2" presStyleCnt="0"/>
      <dgm:spPr/>
    </dgm:pt>
    <dgm:pt modelId="{EC12376E-A407-4BE5-B804-4B5321034B8F}" type="pres">
      <dgm:prSet presAssocID="{4E3107FD-B42F-41FD-BB47-4B53E66663A8}" presName="background2" presStyleLbl="node2" presStyleIdx="3" presStyleCnt="4"/>
      <dgm:spPr/>
    </dgm:pt>
    <dgm:pt modelId="{A74E214A-AAD1-418D-A35E-3ABEAAB0D460}" type="pres">
      <dgm:prSet presAssocID="{4E3107FD-B42F-41FD-BB47-4B53E66663A8}" presName="text2" presStyleLbl="fgAcc2" presStyleIdx="3" presStyleCnt="4" custScaleY="169410" custLinFactNeighborX="-7028" custLinFactNeighborY="-256">
        <dgm:presLayoutVars>
          <dgm:chPref val="3"/>
        </dgm:presLayoutVars>
      </dgm:prSet>
      <dgm:spPr/>
      <dgm:t>
        <a:bodyPr/>
        <a:lstStyle/>
        <a:p>
          <a:endParaRPr lang="ru-RU"/>
        </a:p>
      </dgm:t>
    </dgm:pt>
    <dgm:pt modelId="{3E17E605-E88D-409A-AD5F-014330754662}" type="pres">
      <dgm:prSet presAssocID="{4E3107FD-B42F-41FD-BB47-4B53E66663A8}" presName="hierChild3" presStyleCnt="0"/>
      <dgm:spPr/>
    </dgm:pt>
  </dgm:ptLst>
  <dgm:cxnLst>
    <dgm:cxn modelId="{5ECB3E0B-3216-47E1-84C7-B3E9320F6200}" type="presOf" srcId="{8758A141-6552-4EEA-A349-2DAB3652E82A}" destId="{DD935E95-367C-4FDC-AF5D-E710D63357EE}" srcOrd="0" destOrd="0" presId="urn:microsoft.com/office/officeart/2005/8/layout/hierarchy1"/>
    <dgm:cxn modelId="{91D48B6D-A89E-4239-BDF0-653EEB85EEDD}" srcId="{AE7A4F7F-FE6F-4584-B8D0-B45AB19CFC85}" destId="{3ED0692F-5702-48AE-9465-F13621F3FF68}" srcOrd="1" destOrd="0" parTransId="{EC40CF12-36DE-4B50-B26D-C2FAA2BFE3EB}" sibTransId="{19B0CA3F-2F2C-4C1D-9457-F108E8382F71}"/>
    <dgm:cxn modelId="{F5388596-19B1-4B5A-82F3-CA49500C96B7}" srcId="{8758A141-6552-4EEA-A349-2DAB3652E82A}" destId="{AE7A4F7F-FE6F-4584-B8D0-B45AB19CFC85}" srcOrd="0" destOrd="0" parTransId="{AF4413CB-20B6-421F-87D9-098C06696475}" sibTransId="{1C26DB17-52C7-4F4B-A7A1-82332528B5E4}"/>
    <dgm:cxn modelId="{D5D3F309-B20C-4A96-9B5A-399A2172596F}" type="presOf" srcId="{158BCD10-ADD1-4102-A26F-F8DB68E40713}" destId="{6F113983-2394-4A83-B3E1-585EEA182C5B}" srcOrd="0" destOrd="0" presId="urn:microsoft.com/office/officeart/2005/8/layout/hierarchy1"/>
    <dgm:cxn modelId="{CFC529D7-1524-4095-A8FF-1A78A4145741}" srcId="{AE7A4F7F-FE6F-4584-B8D0-B45AB19CFC85}" destId="{4E3107FD-B42F-41FD-BB47-4B53E66663A8}" srcOrd="3" destOrd="0" parTransId="{7C28E8D6-F999-417A-A705-361B290F286B}" sibTransId="{8342349B-43F8-4E8C-9293-8F47231AE75D}"/>
    <dgm:cxn modelId="{E7CB74C5-F4CF-4BD9-8369-3999E346C57D}" type="presOf" srcId="{7C28E8D6-F999-417A-A705-361B290F286B}" destId="{AB00E59D-FF7A-4931-B713-B1D43F74D549}" srcOrd="0" destOrd="0" presId="urn:microsoft.com/office/officeart/2005/8/layout/hierarchy1"/>
    <dgm:cxn modelId="{F06722A6-E4F9-4D32-B0D9-80462641B9D5}" type="presOf" srcId="{46E59105-B818-4209-AD44-B69DB5894AE8}" destId="{D6A6A4DC-1C64-45EC-9C4D-CB0BC6B74D9D}" srcOrd="0" destOrd="0" presId="urn:microsoft.com/office/officeart/2005/8/layout/hierarchy1"/>
    <dgm:cxn modelId="{E924C292-E9DD-4DCC-A46D-5F218622C03D}" type="presOf" srcId="{4E3107FD-B42F-41FD-BB47-4B53E66663A8}" destId="{A74E214A-AAD1-418D-A35E-3ABEAAB0D460}" srcOrd="0" destOrd="0" presId="urn:microsoft.com/office/officeart/2005/8/layout/hierarchy1"/>
    <dgm:cxn modelId="{7C98E8E6-3B6D-4B29-BACC-0D6FB0EEA778}" srcId="{AE7A4F7F-FE6F-4584-B8D0-B45AB19CFC85}" destId="{ABEC07AC-191D-4FC3-A7DC-BEDCC6282F11}" srcOrd="2" destOrd="0" parTransId="{158BCD10-ADD1-4102-A26F-F8DB68E40713}" sibTransId="{7D638F63-ADCC-4B15-8D99-5EC07BA4A2DE}"/>
    <dgm:cxn modelId="{BABE4916-9092-4296-8526-9C55CB4C89B3}" type="presOf" srcId="{45871C32-A44C-402F-A371-2A14BE007703}" destId="{483E7BB0-DB06-4C5F-9408-0AE058CE96BF}" srcOrd="0" destOrd="0" presId="urn:microsoft.com/office/officeart/2005/8/layout/hierarchy1"/>
    <dgm:cxn modelId="{D8537C25-51B5-41FC-8B94-5AC11690146F}" type="presOf" srcId="{ABEC07AC-191D-4FC3-A7DC-BEDCC6282F11}" destId="{0DC63904-0E95-472D-BCA5-2D65FC5112DA}" srcOrd="0" destOrd="0" presId="urn:microsoft.com/office/officeart/2005/8/layout/hierarchy1"/>
    <dgm:cxn modelId="{CEA268B4-05C8-49CC-ABF5-C90062530755}" type="presOf" srcId="{AE7A4F7F-FE6F-4584-B8D0-B45AB19CFC85}" destId="{051B607B-9367-4D90-AF86-61E8C0625608}" srcOrd="0" destOrd="0" presId="urn:microsoft.com/office/officeart/2005/8/layout/hierarchy1"/>
    <dgm:cxn modelId="{A0AA6A71-B859-43CC-9774-DDDA3B0F2202}" srcId="{AE7A4F7F-FE6F-4584-B8D0-B45AB19CFC85}" destId="{46E59105-B818-4209-AD44-B69DB5894AE8}" srcOrd="0" destOrd="0" parTransId="{45871C32-A44C-402F-A371-2A14BE007703}" sibTransId="{E4E291C8-6DC5-4DA5-9B62-E70FF5DFD164}"/>
    <dgm:cxn modelId="{E270BD86-092A-4482-A148-3FFED96E5F1E}" type="presOf" srcId="{EC40CF12-36DE-4B50-B26D-C2FAA2BFE3EB}" destId="{3EE7BC02-0BD6-402F-AFDB-E7F75C5E48F3}" srcOrd="0" destOrd="0" presId="urn:microsoft.com/office/officeart/2005/8/layout/hierarchy1"/>
    <dgm:cxn modelId="{4C7D8BA0-FE29-4845-BD65-69538D650A33}" type="presOf" srcId="{3ED0692F-5702-48AE-9465-F13621F3FF68}" destId="{B7199E4D-4392-4CAC-9D89-C13F04CA2457}" srcOrd="0" destOrd="0" presId="urn:microsoft.com/office/officeart/2005/8/layout/hierarchy1"/>
    <dgm:cxn modelId="{CC019C5E-0619-4F60-9B49-DE07E20E9515}" type="presParOf" srcId="{DD935E95-367C-4FDC-AF5D-E710D63357EE}" destId="{0466C964-7381-485B-B759-EA6EB4AA808F}" srcOrd="0" destOrd="0" presId="urn:microsoft.com/office/officeart/2005/8/layout/hierarchy1"/>
    <dgm:cxn modelId="{182C2939-7F0B-4641-9358-25941D4E3F1C}" type="presParOf" srcId="{0466C964-7381-485B-B759-EA6EB4AA808F}" destId="{28DD8829-0DD8-4697-BB9A-AC3E4D674176}" srcOrd="0" destOrd="0" presId="urn:microsoft.com/office/officeart/2005/8/layout/hierarchy1"/>
    <dgm:cxn modelId="{F95A553C-7032-47E6-BE71-FBE9B02E9E10}" type="presParOf" srcId="{28DD8829-0DD8-4697-BB9A-AC3E4D674176}" destId="{A0111463-17CD-4A57-8DCC-B715521E04CE}" srcOrd="0" destOrd="0" presId="urn:microsoft.com/office/officeart/2005/8/layout/hierarchy1"/>
    <dgm:cxn modelId="{4433587C-F604-4055-B00E-C0D253C86C8E}" type="presParOf" srcId="{28DD8829-0DD8-4697-BB9A-AC3E4D674176}" destId="{051B607B-9367-4D90-AF86-61E8C0625608}" srcOrd="1" destOrd="0" presId="urn:microsoft.com/office/officeart/2005/8/layout/hierarchy1"/>
    <dgm:cxn modelId="{C22D23C3-AAA5-4F55-A0DD-56CE8806F724}" type="presParOf" srcId="{0466C964-7381-485B-B759-EA6EB4AA808F}" destId="{74119563-75E9-4A59-83BF-6BC196E5A092}" srcOrd="1" destOrd="0" presId="urn:microsoft.com/office/officeart/2005/8/layout/hierarchy1"/>
    <dgm:cxn modelId="{D3EB313F-935E-4834-A73F-73AB239B3E46}" type="presParOf" srcId="{74119563-75E9-4A59-83BF-6BC196E5A092}" destId="{483E7BB0-DB06-4C5F-9408-0AE058CE96BF}" srcOrd="0" destOrd="0" presId="urn:microsoft.com/office/officeart/2005/8/layout/hierarchy1"/>
    <dgm:cxn modelId="{A3C63B08-0C4E-43E7-8407-F9DE3151D383}" type="presParOf" srcId="{74119563-75E9-4A59-83BF-6BC196E5A092}" destId="{5A346D73-45AF-4AB1-A876-97D3D53020CF}" srcOrd="1" destOrd="0" presId="urn:microsoft.com/office/officeart/2005/8/layout/hierarchy1"/>
    <dgm:cxn modelId="{4DC84149-56F2-45CF-B25B-D0F6DD34A535}" type="presParOf" srcId="{5A346D73-45AF-4AB1-A876-97D3D53020CF}" destId="{B30AD759-122C-4DB5-B41E-3FCFBC6D5216}" srcOrd="0" destOrd="0" presId="urn:microsoft.com/office/officeart/2005/8/layout/hierarchy1"/>
    <dgm:cxn modelId="{D7155DF7-6F7F-4449-956F-55BF896F6EAB}" type="presParOf" srcId="{B30AD759-122C-4DB5-B41E-3FCFBC6D5216}" destId="{6CD2FA2A-6FCF-41A6-9C67-E73AFC82942A}" srcOrd="0" destOrd="0" presId="urn:microsoft.com/office/officeart/2005/8/layout/hierarchy1"/>
    <dgm:cxn modelId="{4A2AAA33-52DD-4280-9750-F170BC32FE5A}" type="presParOf" srcId="{B30AD759-122C-4DB5-B41E-3FCFBC6D5216}" destId="{D6A6A4DC-1C64-45EC-9C4D-CB0BC6B74D9D}" srcOrd="1" destOrd="0" presId="urn:microsoft.com/office/officeart/2005/8/layout/hierarchy1"/>
    <dgm:cxn modelId="{F096F83B-295E-4C4F-A1FC-2A0D99157BB1}" type="presParOf" srcId="{5A346D73-45AF-4AB1-A876-97D3D53020CF}" destId="{1DC8665F-8A2A-4F32-A2FE-F6D0FDEFFF2D}" srcOrd="1" destOrd="0" presId="urn:microsoft.com/office/officeart/2005/8/layout/hierarchy1"/>
    <dgm:cxn modelId="{0F6FC36D-4510-4723-BD29-E8D39CD74168}" type="presParOf" srcId="{74119563-75E9-4A59-83BF-6BC196E5A092}" destId="{3EE7BC02-0BD6-402F-AFDB-E7F75C5E48F3}" srcOrd="2" destOrd="0" presId="urn:microsoft.com/office/officeart/2005/8/layout/hierarchy1"/>
    <dgm:cxn modelId="{34222607-90E8-4C12-9481-C4456B419FA1}" type="presParOf" srcId="{74119563-75E9-4A59-83BF-6BC196E5A092}" destId="{65054475-B790-4C29-BA37-6996CF81855C}" srcOrd="3" destOrd="0" presId="urn:microsoft.com/office/officeart/2005/8/layout/hierarchy1"/>
    <dgm:cxn modelId="{9EAF00CE-2E87-4B9C-BADC-A38C3705DA2E}" type="presParOf" srcId="{65054475-B790-4C29-BA37-6996CF81855C}" destId="{D567ECC1-7DBB-4110-A237-8382744D97A2}" srcOrd="0" destOrd="0" presId="urn:microsoft.com/office/officeart/2005/8/layout/hierarchy1"/>
    <dgm:cxn modelId="{3E55E18F-ECCD-4F97-902C-64A07339277B}" type="presParOf" srcId="{D567ECC1-7DBB-4110-A237-8382744D97A2}" destId="{6835601A-03B9-46FF-A250-DA0D9F29AC09}" srcOrd="0" destOrd="0" presId="urn:microsoft.com/office/officeart/2005/8/layout/hierarchy1"/>
    <dgm:cxn modelId="{292F2032-163C-4D61-ACEB-1F25F124EDC0}" type="presParOf" srcId="{D567ECC1-7DBB-4110-A237-8382744D97A2}" destId="{B7199E4D-4392-4CAC-9D89-C13F04CA2457}" srcOrd="1" destOrd="0" presId="urn:microsoft.com/office/officeart/2005/8/layout/hierarchy1"/>
    <dgm:cxn modelId="{DB040630-7FBD-4094-8F84-18335811795E}" type="presParOf" srcId="{65054475-B790-4C29-BA37-6996CF81855C}" destId="{6D2DA21E-1F7E-462B-9F2A-15F9D97CEC7C}" srcOrd="1" destOrd="0" presId="urn:microsoft.com/office/officeart/2005/8/layout/hierarchy1"/>
    <dgm:cxn modelId="{B9265174-2B80-4B50-9E77-F070FD606DF9}" type="presParOf" srcId="{74119563-75E9-4A59-83BF-6BC196E5A092}" destId="{6F113983-2394-4A83-B3E1-585EEA182C5B}" srcOrd="4" destOrd="0" presId="urn:microsoft.com/office/officeart/2005/8/layout/hierarchy1"/>
    <dgm:cxn modelId="{2F4FF60D-378F-4A24-B802-C13318C834EF}" type="presParOf" srcId="{74119563-75E9-4A59-83BF-6BC196E5A092}" destId="{C5639B7E-2F10-4D44-9321-859672538B4C}" srcOrd="5" destOrd="0" presId="urn:microsoft.com/office/officeart/2005/8/layout/hierarchy1"/>
    <dgm:cxn modelId="{066CF419-EAD5-40BD-84F2-D09F777BAF96}" type="presParOf" srcId="{C5639B7E-2F10-4D44-9321-859672538B4C}" destId="{911045B0-99AE-4377-BD67-9ED5574AED39}" srcOrd="0" destOrd="0" presId="urn:microsoft.com/office/officeart/2005/8/layout/hierarchy1"/>
    <dgm:cxn modelId="{F9B1B096-4757-494E-A4CB-543878E76521}" type="presParOf" srcId="{911045B0-99AE-4377-BD67-9ED5574AED39}" destId="{9863A0E5-E597-45CE-A72C-D3FBEA592907}" srcOrd="0" destOrd="0" presId="urn:microsoft.com/office/officeart/2005/8/layout/hierarchy1"/>
    <dgm:cxn modelId="{86EF4AE6-6A8A-45C4-878B-67BC6FBA5FC1}" type="presParOf" srcId="{911045B0-99AE-4377-BD67-9ED5574AED39}" destId="{0DC63904-0E95-472D-BCA5-2D65FC5112DA}" srcOrd="1" destOrd="0" presId="urn:microsoft.com/office/officeart/2005/8/layout/hierarchy1"/>
    <dgm:cxn modelId="{60FDF441-DFB0-4217-BD08-E84C8DF323F3}" type="presParOf" srcId="{C5639B7E-2F10-4D44-9321-859672538B4C}" destId="{AE8CEB67-2395-4F62-A430-719F8E216915}" srcOrd="1" destOrd="0" presId="urn:microsoft.com/office/officeart/2005/8/layout/hierarchy1"/>
    <dgm:cxn modelId="{E315722A-F98A-425E-ABF6-55C28FF44A26}" type="presParOf" srcId="{74119563-75E9-4A59-83BF-6BC196E5A092}" destId="{AB00E59D-FF7A-4931-B713-B1D43F74D549}" srcOrd="6" destOrd="0" presId="urn:microsoft.com/office/officeart/2005/8/layout/hierarchy1"/>
    <dgm:cxn modelId="{798AAFC5-1A87-48D7-A18A-63BC017692A9}" type="presParOf" srcId="{74119563-75E9-4A59-83BF-6BC196E5A092}" destId="{269504F4-D943-4DEC-A664-276DE25D6ABC}" srcOrd="7" destOrd="0" presId="urn:microsoft.com/office/officeart/2005/8/layout/hierarchy1"/>
    <dgm:cxn modelId="{95328BFF-16EB-4E84-8C98-D189E6B6C48C}" type="presParOf" srcId="{269504F4-D943-4DEC-A664-276DE25D6ABC}" destId="{03E80485-FB8F-4661-8DF8-B326E1E47AF4}" srcOrd="0" destOrd="0" presId="urn:microsoft.com/office/officeart/2005/8/layout/hierarchy1"/>
    <dgm:cxn modelId="{67FFEFF6-B6F0-4594-8DB4-F561FE6EFB0E}" type="presParOf" srcId="{03E80485-FB8F-4661-8DF8-B326E1E47AF4}" destId="{EC12376E-A407-4BE5-B804-4B5321034B8F}" srcOrd="0" destOrd="0" presId="urn:microsoft.com/office/officeart/2005/8/layout/hierarchy1"/>
    <dgm:cxn modelId="{175EC0D2-BFE2-4A02-B8B3-0E9417A9ED72}" type="presParOf" srcId="{03E80485-FB8F-4661-8DF8-B326E1E47AF4}" destId="{A74E214A-AAD1-418D-A35E-3ABEAAB0D460}" srcOrd="1" destOrd="0" presId="urn:microsoft.com/office/officeart/2005/8/layout/hierarchy1"/>
    <dgm:cxn modelId="{866D8FB6-0887-4AB5-9C28-C610CE24834A}" type="presParOf" srcId="{269504F4-D943-4DEC-A664-276DE25D6ABC}" destId="{3E17E605-E88D-409A-AD5F-014330754662}"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D3B3A69-D546-48E1-9F3B-47A1AC3A7EA9}" type="doc">
      <dgm:prSet loTypeId="urn:microsoft.com/office/officeart/2005/8/layout/process1" loCatId="process" qsTypeId="urn:microsoft.com/office/officeart/2005/8/quickstyle/3d3" qsCatId="3D" csTypeId="urn:microsoft.com/office/officeart/2005/8/colors/colorful4" csCatId="colorful" phldr="1"/>
      <dgm:spPr/>
    </dgm:pt>
    <dgm:pt modelId="{3826482B-1CC5-4F16-A486-DF6CA30C61C0}">
      <dgm:prSet phldrT="[Текст]" custT="1"/>
      <dgm:spPr/>
      <dgm:t>
        <a:bodyPr/>
        <a:lstStyle/>
        <a:p>
          <a:r>
            <a:rPr lang="ru-RU" sz="2400" dirty="0" smtClean="0"/>
            <a:t>Соблюдение прав</a:t>
          </a:r>
          <a:endParaRPr lang="ru-RU" sz="2400" dirty="0"/>
        </a:p>
      </dgm:t>
    </dgm:pt>
    <dgm:pt modelId="{881E1233-79EB-4932-8D7E-462B9D921726}" type="parTrans" cxnId="{8364A525-074E-4C7D-A2C7-8F17FF05731C}">
      <dgm:prSet/>
      <dgm:spPr/>
      <dgm:t>
        <a:bodyPr/>
        <a:lstStyle/>
        <a:p>
          <a:endParaRPr lang="ru-RU" sz="2400"/>
        </a:p>
      </dgm:t>
    </dgm:pt>
    <dgm:pt modelId="{6B6C53C5-5930-48BB-B4D3-93A2D465F2E6}" type="sibTrans" cxnId="{8364A525-074E-4C7D-A2C7-8F17FF05731C}">
      <dgm:prSet custT="1"/>
      <dgm:spPr/>
      <dgm:t>
        <a:bodyPr/>
        <a:lstStyle/>
        <a:p>
          <a:endParaRPr lang="ru-RU" sz="1800"/>
        </a:p>
      </dgm:t>
    </dgm:pt>
    <dgm:pt modelId="{E11E7118-3B33-478F-AEFB-9546B033DB4E}">
      <dgm:prSet phldrT="[Текст]" custT="1"/>
      <dgm:spPr/>
      <dgm:t>
        <a:bodyPr/>
        <a:lstStyle/>
        <a:p>
          <a:r>
            <a:rPr lang="ru-RU" sz="2400" dirty="0" smtClean="0"/>
            <a:t>Повышение чувства собственного достоинства</a:t>
          </a:r>
          <a:endParaRPr lang="ru-RU" sz="2400" dirty="0"/>
        </a:p>
      </dgm:t>
    </dgm:pt>
    <dgm:pt modelId="{45098782-B8CE-4184-9EB5-BEFC8B1052F9}" type="parTrans" cxnId="{EAAD7566-40F4-40D3-8B6C-DE372E56A37F}">
      <dgm:prSet/>
      <dgm:spPr/>
      <dgm:t>
        <a:bodyPr/>
        <a:lstStyle/>
        <a:p>
          <a:endParaRPr lang="ru-RU" sz="2400"/>
        </a:p>
      </dgm:t>
    </dgm:pt>
    <dgm:pt modelId="{E87D732E-90DC-4DDF-8251-068A485CC9AB}" type="sibTrans" cxnId="{EAAD7566-40F4-40D3-8B6C-DE372E56A37F}">
      <dgm:prSet custT="1"/>
      <dgm:spPr/>
      <dgm:t>
        <a:bodyPr/>
        <a:lstStyle/>
        <a:p>
          <a:endParaRPr lang="ru-RU" sz="1800"/>
        </a:p>
      </dgm:t>
    </dgm:pt>
    <dgm:pt modelId="{C00D961A-3A66-4C97-8239-07FD88B59BB4}">
      <dgm:prSet phldrT="[Текст]" custT="1"/>
      <dgm:spPr/>
      <dgm:t>
        <a:bodyPr/>
        <a:lstStyle/>
        <a:p>
          <a:r>
            <a:rPr lang="ru-RU" sz="2400" dirty="0" smtClean="0"/>
            <a:t>Социальная интеграция (полноценное и равноправное  участие в  жизни общества)</a:t>
          </a:r>
        </a:p>
      </dgm:t>
    </dgm:pt>
    <dgm:pt modelId="{05207816-6BAE-4CE5-9C6B-ECE075254156}" type="parTrans" cxnId="{721B1C4F-9C83-447E-9DC9-1507D592AB2B}">
      <dgm:prSet/>
      <dgm:spPr/>
      <dgm:t>
        <a:bodyPr/>
        <a:lstStyle/>
        <a:p>
          <a:endParaRPr lang="ru-RU" sz="2400"/>
        </a:p>
      </dgm:t>
    </dgm:pt>
    <dgm:pt modelId="{B0B9B09E-E9F8-44D3-9E78-3CED7C967458}" type="sibTrans" cxnId="{721B1C4F-9C83-447E-9DC9-1507D592AB2B}">
      <dgm:prSet/>
      <dgm:spPr/>
      <dgm:t>
        <a:bodyPr/>
        <a:lstStyle/>
        <a:p>
          <a:endParaRPr lang="ru-RU" sz="2400"/>
        </a:p>
      </dgm:t>
    </dgm:pt>
    <dgm:pt modelId="{D2851049-3DA5-48DF-817F-3B625A50EDE4}" type="pres">
      <dgm:prSet presAssocID="{2D3B3A69-D546-48E1-9F3B-47A1AC3A7EA9}" presName="Name0" presStyleCnt="0">
        <dgm:presLayoutVars>
          <dgm:dir/>
          <dgm:resizeHandles val="exact"/>
        </dgm:presLayoutVars>
      </dgm:prSet>
      <dgm:spPr/>
    </dgm:pt>
    <dgm:pt modelId="{07525F39-A799-43B7-8925-461B8024DEA1}" type="pres">
      <dgm:prSet presAssocID="{3826482B-1CC5-4F16-A486-DF6CA30C61C0}" presName="node" presStyleLbl="node1" presStyleIdx="0" presStyleCnt="3">
        <dgm:presLayoutVars>
          <dgm:bulletEnabled val="1"/>
        </dgm:presLayoutVars>
      </dgm:prSet>
      <dgm:spPr/>
      <dgm:t>
        <a:bodyPr/>
        <a:lstStyle/>
        <a:p>
          <a:endParaRPr lang="ru-RU"/>
        </a:p>
      </dgm:t>
    </dgm:pt>
    <dgm:pt modelId="{2416FE5D-D389-4F83-BE08-194E31AA931C}" type="pres">
      <dgm:prSet presAssocID="{6B6C53C5-5930-48BB-B4D3-93A2D465F2E6}" presName="sibTrans" presStyleLbl="sibTrans2D1" presStyleIdx="0" presStyleCnt="2"/>
      <dgm:spPr/>
      <dgm:t>
        <a:bodyPr/>
        <a:lstStyle/>
        <a:p>
          <a:endParaRPr lang="ru-RU"/>
        </a:p>
      </dgm:t>
    </dgm:pt>
    <dgm:pt modelId="{66F0E0F9-5557-452B-818E-7414C076EB8A}" type="pres">
      <dgm:prSet presAssocID="{6B6C53C5-5930-48BB-B4D3-93A2D465F2E6}" presName="connectorText" presStyleLbl="sibTrans2D1" presStyleIdx="0" presStyleCnt="2"/>
      <dgm:spPr/>
      <dgm:t>
        <a:bodyPr/>
        <a:lstStyle/>
        <a:p>
          <a:endParaRPr lang="ru-RU"/>
        </a:p>
      </dgm:t>
    </dgm:pt>
    <dgm:pt modelId="{85FA45D2-0A9F-4E1B-9092-38730FA93841}" type="pres">
      <dgm:prSet presAssocID="{E11E7118-3B33-478F-AEFB-9546B033DB4E}" presName="node" presStyleLbl="node1" presStyleIdx="1" presStyleCnt="3">
        <dgm:presLayoutVars>
          <dgm:bulletEnabled val="1"/>
        </dgm:presLayoutVars>
      </dgm:prSet>
      <dgm:spPr/>
      <dgm:t>
        <a:bodyPr/>
        <a:lstStyle/>
        <a:p>
          <a:endParaRPr lang="ru-RU"/>
        </a:p>
      </dgm:t>
    </dgm:pt>
    <dgm:pt modelId="{689E224F-7A34-4249-A846-2A2C051CCC38}" type="pres">
      <dgm:prSet presAssocID="{E87D732E-90DC-4DDF-8251-068A485CC9AB}" presName="sibTrans" presStyleLbl="sibTrans2D1" presStyleIdx="1" presStyleCnt="2"/>
      <dgm:spPr/>
      <dgm:t>
        <a:bodyPr/>
        <a:lstStyle/>
        <a:p>
          <a:endParaRPr lang="ru-RU"/>
        </a:p>
      </dgm:t>
    </dgm:pt>
    <dgm:pt modelId="{6ACA0EC4-0526-40D6-B4D7-58F974654680}" type="pres">
      <dgm:prSet presAssocID="{E87D732E-90DC-4DDF-8251-068A485CC9AB}" presName="connectorText" presStyleLbl="sibTrans2D1" presStyleIdx="1" presStyleCnt="2"/>
      <dgm:spPr/>
      <dgm:t>
        <a:bodyPr/>
        <a:lstStyle/>
        <a:p>
          <a:endParaRPr lang="ru-RU"/>
        </a:p>
      </dgm:t>
    </dgm:pt>
    <dgm:pt modelId="{672414C9-AE7B-4926-8FAA-4B4391B32938}" type="pres">
      <dgm:prSet presAssocID="{C00D961A-3A66-4C97-8239-07FD88B59BB4}" presName="node" presStyleLbl="node1" presStyleIdx="2" presStyleCnt="3">
        <dgm:presLayoutVars>
          <dgm:bulletEnabled val="1"/>
        </dgm:presLayoutVars>
      </dgm:prSet>
      <dgm:spPr/>
      <dgm:t>
        <a:bodyPr/>
        <a:lstStyle/>
        <a:p>
          <a:endParaRPr lang="ru-RU"/>
        </a:p>
      </dgm:t>
    </dgm:pt>
  </dgm:ptLst>
  <dgm:cxnLst>
    <dgm:cxn modelId="{5E4720A1-D7AB-419F-AECA-4FDC5942AEA6}" type="presOf" srcId="{2D3B3A69-D546-48E1-9F3B-47A1AC3A7EA9}" destId="{D2851049-3DA5-48DF-817F-3B625A50EDE4}" srcOrd="0" destOrd="0" presId="urn:microsoft.com/office/officeart/2005/8/layout/process1"/>
    <dgm:cxn modelId="{0C04C6D9-BB3C-4D5B-871A-3390430060C3}" type="presOf" srcId="{6B6C53C5-5930-48BB-B4D3-93A2D465F2E6}" destId="{2416FE5D-D389-4F83-BE08-194E31AA931C}" srcOrd="0" destOrd="0" presId="urn:microsoft.com/office/officeart/2005/8/layout/process1"/>
    <dgm:cxn modelId="{A90E5400-E364-4B2D-BA48-53DCDB579E2D}" type="presOf" srcId="{E87D732E-90DC-4DDF-8251-068A485CC9AB}" destId="{689E224F-7A34-4249-A846-2A2C051CCC38}" srcOrd="0" destOrd="0" presId="urn:microsoft.com/office/officeart/2005/8/layout/process1"/>
    <dgm:cxn modelId="{8364A525-074E-4C7D-A2C7-8F17FF05731C}" srcId="{2D3B3A69-D546-48E1-9F3B-47A1AC3A7EA9}" destId="{3826482B-1CC5-4F16-A486-DF6CA30C61C0}" srcOrd="0" destOrd="0" parTransId="{881E1233-79EB-4932-8D7E-462B9D921726}" sibTransId="{6B6C53C5-5930-48BB-B4D3-93A2D465F2E6}"/>
    <dgm:cxn modelId="{11BB1BB5-9E64-4C8D-A853-319A0748AA85}" type="presOf" srcId="{3826482B-1CC5-4F16-A486-DF6CA30C61C0}" destId="{07525F39-A799-43B7-8925-461B8024DEA1}" srcOrd="0" destOrd="0" presId="urn:microsoft.com/office/officeart/2005/8/layout/process1"/>
    <dgm:cxn modelId="{63948E78-E7D1-41BC-885E-B3A81DA6BC5C}" type="presOf" srcId="{E11E7118-3B33-478F-AEFB-9546B033DB4E}" destId="{85FA45D2-0A9F-4E1B-9092-38730FA93841}" srcOrd="0" destOrd="0" presId="urn:microsoft.com/office/officeart/2005/8/layout/process1"/>
    <dgm:cxn modelId="{7B626F64-7696-4969-8A91-A52C06778653}" type="presOf" srcId="{E87D732E-90DC-4DDF-8251-068A485CC9AB}" destId="{6ACA0EC4-0526-40D6-B4D7-58F974654680}" srcOrd="1" destOrd="0" presId="urn:microsoft.com/office/officeart/2005/8/layout/process1"/>
    <dgm:cxn modelId="{2D522D87-7036-423A-AE11-240C3101EF98}" type="presOf" srcId="{6B6C53C5-5930-48BB-B4D3-93A2D465F2E6}" destId="{66F0E0F9-5557-452B-818E-7414C076EB8A}" srcOrd="1" destOrd="0" presId="urn:microsoft.com/office/officeart/2005/8/layout/process1"/>
    <dgm:cxn modelId="{721B1C4F-9C83-447E-9DC9-1507D592AB2B}" srcId="{2D3B3A69-D546-48E1-9F3B-47A1AC3A7EA9}" destId="{C00D961A-3A66-4C97-8239-07FD88B59BB4}" srcOrd="2" destOrd="0" parTransId="{05207816-6BAE-4CE5-9C6B-ECE075254156}" sibTransId="{B0B9B09E-E9F8-44D3-9E78-3CED7C967458}"/>
    <dgm:cxn modelId="{D856576C-C035-492A-B10B-3AD6C7816E09}" type="presOf" srcId="{C00D961A-3A66-4C97-8239-07FD88B59BB4}" destId="{672414C9-AE7B-4926-8FAA-4B4391B32938}" srcOrd="0" destOrd="0" presId="urn:microsoft.com/office/officeart/2005/8/layout/process1"/>
    <dgm:cxn modelId="{EAAD7566-40F4-40D3-8B6C-DE372E56A37F}" srcId="{2D3B3A69-D546-48E1-9F3B-47A1AC3A7EA9}" destId="{E11E7118-3B33-478F-AEFB-9546B033DB4E}" srcOrd="1" destOrd="0" parTransId="{45098782-B8CE-4184-9EB5-BEFC8B1052F9}" sibTransId="{E87D732E-90DC-4DDF-8251-068A485CC9AB}"/>
    <dgm:cxn modelId="{9AF14C8F-16B4-4F95-82F3-3268E08922BE}" type="presParOf" srcId="{D2851049-3DA5-48DF-817F-3B625A50EDE4}" destId="{07525F39-A799-43B7-8925-461B8024DEA1}" srcOrd="0" destOrd="0" presId="urn:microsoft.com/office/officeart/2005/8/layout/process1"/>
    <dgm:cxn modelId="{61C354FF-7955-49AA-B4D8-627780D7FA5C}" type="presParOf" srcId="{D2851049-3DA5-48DF-817F-3B625A50EDE4}" destId="{2416FE5D-D389-4F83-BE08-194E31AA931C}" srcOrd="1" destOrd="0" presId="urn:microsoft.com/office/officeart/2005/8/layout/process1"/>
    <dgm:cxn modelId="{D63EA6ED-F05B-47BB-AB9A-23CC5828BB50}" type="presParOf" srcId="{2416FE5D-D389-4F83-BE08-194E31AA931C}" destId="{66F0E0F9-5557-452B-818E-7414C076EB8A}" srcOrd="0" destOrd="0" presId="urn:microsoft.com/office/officeart/2005/8/layout/process1"/>
    <dgm:cxn modelId="{CF899F12-2025-4BD7-8AC5-45E04C8D26A4}" type="presParOf" srcId="{D2851049-3DA5-48DF-817F-3B625A50EDE4}" destId="{85FA45D2-0A9F-4E1B-9092-38730FA93841}" srcOrd="2" destOrd="0" presId="urn:microsoft.com/office/officeart/2005/8/layout/process1"/>
    <dgm:cxn modelId="{CB186F66-6F1B-4021-A91D-EAA18D0FA3F7}" type="presParOf" srcId="{D2851049-3DA5-48DF-817F-3B625A50EDE4}" destId="{689E224F-7A34-4249-A846-2A2C051CCC38}" srcOrd="3" destOrd="0" presId="urn:microsoft.com/office/officeart/2005/8/layout/process1"/>
    <dgm:cxn modelId="{5D79DD3D-A674-43E2-8229-759D30C91F0E}" type="presParOf" srcId="{689E224F-7A34-4249-A846-2A2C051CCC38}" destId="{6ACA0EC4-0526-40D6-B4D7-58F974654680}" srcOrd="0" destOrd="0" presId="urn:microsoft.com/office/officeart/2005/8/layout/process1"/>
    <dgm:cxn modelId="{DA333351-2CC2-4D3F-A4C8-2A8B972047FD}" type="presParOf" srcId="{D2851049-3DA5-48DF-817F-3B625A50EDE4}" destId="{672414C9-AE7B-4926-8FAA-4B4391B32938}"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7FB928A-FF7E-4A4D-9B40-6D11D7987D7D}" type="doc">
      <dgm:prSet loTypeId="urn:microsoft.com/office/officeart/2005/8/layout/hList1" loCatId="list" qsTypeId="urn:microsoft.com/office/officeart/2005/8/quickstyle/3d3" qsCatId="3D" csTypeId="urn:microsoft.com/office/officeart/2005/8/colors/colorful4" csCatId="colorful" phldr="1"/>
      <dgm:spPr/>
      <dgm:t>
        <a:bodyPr/>
        <a:lstStyle/>
        <a:p>
          <a:endParaRPr lang="ru-RU"/>
        </a:p>
      </dgm:t>
    </dgm:pt>
    <dgm:pt modelId="{AA74DCFD-FC86-4F45-9144-4E9E71616F38}">
      <dgm:prSet phldrT="[Текст]" custT="1"/>
      <dgm:spPr/>
      <dgm:t>
        <a:bodyPr/>
        <a:lstStyle/>
        <a:p>
          <a:r>
            <a:rPr lang="ru-RU" sz="2800" b="1" dirty="0" smtClean="0"/>
            <a:t>Суть мифа</a:t>
          </a:r>
          <a:endParaRPr lang="ru-RU" sz="2800" b="1" dirty="0"/>
        </a:p>
      </dgm:t>
    </dgm:pt>
    <dgm:pt modelId="{3B6FDF8D-6269-4123-8C0D-B7AD87E9260C}" type="parTrans" cxnId="{9EFD7884-3B5A-486A-A834-603FDB650029}">
      <dgm:prSet/>
      <dgm:spPr/>
      <dgm:t>
        <a:bodyPr/>
        <a:lstStyle/>
        <a:p>
          <a:endParaRPr lang="ru-RU"/>
        </a:p>
      </dgm:t>
    </dgm:pt>
    <dgm:pt modelId="{F2B02E0F-730C-4564-BFD5-DDF70E4C8883}" type="sibTrans" cxnId="{9EFD7884-3B5A-486A-A834-603FDB650029}">
      <dgm:prSet/>
      <dgm:spPr/>
      <dgm:t>
        <a:bodyPr/>
        <a:lstStyle/>
        <a:p>
          <a:endParaRPr lang="ru-RU"/>
        </a:p>
      </dgm:t>
    </dgm:pt>
    <dgm:pt modelId="{0B452E6D-DE4C-4A61-B666-551CB18FF4E3}">
      <dgm:prSet phldrT="[Текст]" custT="1"/>
      <dgm:spPr/>
      <dgm:t>
        <a:bodyPr/>
        <a:lstStyle/>
        <a:p>
          <a:r>
            <a:rPr lang="ru-RU" sz="2400" dirty="0" smtClean="0"/>
            <a:t>Стоит только гражданину побывать в кабинете психиатра, как его  поставят на пожизненный учет, и все будут знать, какое у него заболевание, и его нигде не примут на работу.</a:t>
          </a:r>
          <a:endParaRPr lang="ru-RU" sz="2400" dirty="0"/>
        </a:p>
      </dgm:t>
    </dgm:pt>
    <dgm:pt modelId="{94945603-80D2-45E5-9E43-7629200042AB}" type="parTrans" cxnId="{8B3B86E6-935C-4E84-8A7D-C1E81FE2C04A}">
      <dgm:prSet/>
      <dgm:spPr/>
      <dgm:t>
        <a:bodyPr/>
        <a:lstStyle/>
        <a:p>
          <a:endParaRPr lang="ru-RU"/>
        </a:p>
      </dgm:t>
    </dgm:pt>
    <dgm:pt modelId="{96222FA9-BA79-4B10-8419-5B4FC34E2E44}" type="sibTrans" cxnId="{8B3B86E6-935C-4E84-8A7D-C1E81FE2C04A}">
      <dgm:prSet/>
      <dgm:spPr/>
      <dgm:t>
        <a:bodyPr/>
        <a:lstStyle/>
        <a:p>
          <a:endParaRPr lang="ru-RU"/>
        </a:p>
      </dgm:t>
    </dgm:pt>
    <dgm:pt modelId="{E3B7B229-A7EA-4307-8CEC-B2C558082378}">
      <dgm:prSet phldrT="[Текст]" custT="1"/>
      <dgm:spPr/>
      <dgm:t>
        <a:bodyPr/>
        <a:lstStyle/>
        <a:p>
          <a:r>
            <a:rPr lang="ru-RU" sz="2800" b="1" dirty="0" smtClean="0"/>
            <a:t>Реальность</a:t>
          </a:r>
          <a:r>
            <a:rPr lang="ru-RU" sz="2800" dirty="0" smtClean="0"/>
            <a:t> </a:t>
          </a:r>
          <a:endParaRPr lang="ru-RU" sz="2800" dirty="0"/>
        </a:p>
      </dgm:t>
    </dgm:pt>
    <dgm:pt modelId="{A55A5313-5E7D-491B-8A0C-F7C26D17634E}" type="parTrans" cxnId="{C75D0B4B-569E-4E98-8EB1-5BC2C2F93DFA}">
      <dgm:prSet/>
      <dgm:spPr/>
      <dgm:t>
        <a:bodyPr/>
        <a:lstStyle/>
        <a:p>
          <a:endParaRPr lang="ru-RU"/>
        </a:p>
      </dgm:t>
    </dgm:pt>
    <dgm:pt modelId="{438CBB0B-E3AC-41B6-9577-2FC4FC888A8D}" type="sibTrans" cxnId="{C75D0B4B-569E-4E98-8EB1-5BC2C2F93DFA}">
      <dgm:prSet/>
      <dgm:spPr/>
      <dgm:t>
        <a:bodyPr/>
        <a:lstStyle/>
        <a:p>
          <a:endParaRPr lang="ru-RU"/>
        </a:p>
      </dgm:t>
    </dgm:pt>
    <dgm:pt modelId="{E7D6856C-6C4C-42D8-AB62-0FC37E6DC24A}">
      <dgm:prSet phldrT="[Текст]" custT="1"/>
      <dgm:spPr/>
      <dgm:t>
        <a:bodyPr/>
        <a:lstStyle/>
        <a:p>
          <a:r>
            <a:rPr lang="ru-RU" sz="2000" dirty="0" smtClean="0"/>
            <a:t>Статья 27 </a:t>
          </a:r>
          <a:r>
            <a:rPr lang="ru-RU" sz="2000" dirty="0" err="1" smtClean="0"/>
            <a:t>ЗоПП</a:t>
          </a:r>
          <a:endParaRPr lang="ru-RU" sz="2000" dirty="0"/>
        </a:p>
      </dgm:t>
    </dgm:pt>
    <dgm:pt modelId="{A2F35B0B-B0E1-4BCA-ACB8-802FA2B0148A}" type="parTrans" cxnId="{83897FE4-9A0A-47B8-A75D-7A1DADE98C54}">
      <dgm:prSet/>
      <dgm:spPr/>
      <dgm:t>
        <a:bodyPr/>
        <a:lstStyle/>
        <a:p>
          <a:endParaRPr lang="ru-RU"/>
        </a:p>
      </dgm:t>
    </dgm:pt>
    <dgm:pt modelId="{A53F8E6D-8738-4794-B375-81795F49D9D5}" type="sibTrans" cxnId="{83897FE4-9A0A-47B8-A75D-7A1DADE98C54}">
      <dgm:prSet/>
      <dgm:spPr/>
      <dgm:t>
        <a:bodyPr/>
        <a:lstStyle/>
        <a:p>
          <a:endParaRPr lang="ru-RU"/>
        </a:p>
      </dgm:t>
    </dgm:pt>
    <dgm:pt modelId="{83968C27-0F13-4CD4-B6AE-1138B10A8B7A}">
      <dgm:prSet custT="1"/>
      <dgm:spPr/>
      <dgm:t>
        <a:bodyPr/>
        <a:lstStyle/>
        <a:p>
          <a:r>
            <a:rPr lang="ru-RU" sz="2000" dirty="0" smtClean="0"/>
            <a:t>(1) Диспансерное наблюдение может устанавливаться за лицом, страдающим хроническим и затяжным психическим расстройством с тяжелыми стойкими или часто обостряющимися болезненными проявлениями.</a:t>
          </a:r>
          <a:endParaRPr lang="ru-RU" sz="2000" dirty="0"/>
        </a:p>
      </dgm:t>
    </dgm:pt>
    <dgm:pt modelId="{78A31BA6-4426-4308-93DD-ABDEC6E03F32}" type="parTrans" cxnId="{50E2590A-1687-47B2-923D-287B1A19DDF6}">
      <dgm:prSet/>
      <dgm:spPr/>
      <dgm:t>
        <a:bodyPr/>
        <a:lstStyle/>
        <a:p>
          <a:endParaRPr lang="ru-RU"/>
        </a:p>
      </dgm:t>
    </dgm:pt>
    <dgm:pt modelId="{216FCC26-CE46-41F3-AACA-418DB552B415}" type="sibTrans" cxnId="{50E2590A-1687-47B2-923D-287B1A19DDF6}">
      <dgm:prSet/>
      <dgm:spPr/>
      <dgm:t>
        <a:bodyPr/>
        <a:lstStyle/>
        <a:p>
          <a:endParaRPr lang="ru-RU"/>
        </a:p>
      </dgm:t>
    </dgm:pt>
    <dgm:pt modelId="{A844DC6F-2FF2-40B4-8849-8AABA780B59A}">
      <dgm:prSet custT="1"/>
      <dgm:spPr/>
      <dgm:t>
        <a:bodyPr/>
        <a:lstStyle/>
        <a:p>
          <a:r>
            <a:rPr lang="ru-RU" sz="2000" dirty="0" smtClean="0"/>
            <a:t>(2) Решение вопросов о необходимости установления диспансерного наблюдения и о его прекращении принимается комиссией врачей-психиатров</a:t>
          </a:r>
          <a:endParaRPr lang="ru-RU" sz="2000" dirty="0"/>
        </a:p>
      </dgm:t>
    </dgm:pt>
    <dgm:pt modelId="{F2BEBB8D-1F88-44E4-B6EA-E4CE534F3A09}" type="parTrans" cxnId="{C36AB5F2-F88B-4C82-910B-D882B4E99C0B}">
      <dgm:prSet/>
      <dgm:spPr/>
      <dgm:t>
        <a:bodyPr/>
        <a:lstStyle/>
        <a:p>
          <a:endParaRPr lang="ru-RU"/>
        </a:p>
      </dgm:t>
    </dgm:pt>
    <dgm:pt modelId="{EFE6A521-5F81-4ECB-9292-0DF8A3EDE2C8}" type="sibTrans" cxnId="{C36AB5F2-F88B-4C82-910B-D882B4E99C0B}">
      <dgm:prSet/>
      <dgm:spPr/>
      <dgm:t>
        <a:bodyPr/>
        <a:lstStyle/>
        <a:p>
          <a:endParaRPr lang="ru-RU"/>
        </a:p>
      </dgm:t>
    </dgm:pt>
    <dgm:pt modelId="{ABA8C188-E107-4F91-BA4F-C77155CDE93D}">
      <dgm:prSet custT="1"/>
      <dgm:spPr/>
      <dgm:t>
        <a:bodyPr/>
        <a:lstStyle/>
        <a:p>
          <a:r>
            <a:rPr lang="ru-RU" sz="2000" dirty="0" smtClean="0"/>
            <a:t>(4) Установленное ранее диспансерное наблюдение прекращается при выздоровлении или значительном и стойком улучшении психического состояния лица.</a:t>
          </a:r>
          <a:endParaRPr lang="ru-RU" sz="2000" dirty="0"/>
        </a:p>
      </dgm:t>
    </dgm:pt>
    <dgm:pt modelId="{DF4C949E-2293-4774-BF73-EF14A45F957B}" type="parTrans" cxnId="{E4E88584-5DDA-4721-B075-670DD28E25F8}">
      <dgm:prSet/>
      <dgm:spPr/>
      <dgm:t>
        <a:bodyPr/>
        <a:lstStyle/>
        <a:p>
          <a:endParaRPr lang="ru-RU"/>
        </a:p>
      </dgm:t>
    </dgm:pt>
    <dgm:pt modelId="{4012F75B-B688-4D54-B45D-486029D181EB}" type="sibTrans" cxnId="{E4E88584-5DDA-4721-B075-670DD28E25F8}">
      <dgm:prSet/>
      <dgm:spPr/>
      <dgm:t>
        <a:bodyPr/>
        <a:lstStyle/>
        <a:p>
          <a:endParaRPr lang="ru-RU"/>
        </a:p>
      </dgm:t>
    </dgm:pt>
    <dgm:pt modelId="{25689CA7-A3CA-42B1-AC18-1017AA5B699C}" type="pres">
      <dgm:prSet presAssocID="{17FB928A-FF7E-4A4D-9B40-6D11D7987D7D}" presName="Name0" presStyleCnt="0">
        <dgm:presLayoutVars>
          <dgm:dir/>
          <dgm:animLvl val="lvl"/>
          <dgm:resizeHandles val="exact"/>
        </dgm:presLayoutVars>
      </dgm:prSet>
      <dgm:spPr/>
      <dgm:t>
        <a:bodyPr/>
        <a:lstStyle/>
        <a:p>
          <a:endParaRPr lang="ru-RU"/>
        </a:p>
      </dgm:t>
    </dgm:pt>
    <dgm:pt modelId="{2BF7C484-AE94-46D0-B53B-C24478793051}" type="pres">
      <dgm:prSet presAssocID="{AA74DCFD-FC86-4F45-9144-4E9E71616F38}" presName="composite" presStyleCnt="0"/>
      <dgm:spPr/>
    </dgm:pt>
    <dgm:pt modelId="{8B75ABD9-2764-4E72-B149-9ED36ADDE20A}" type="pres">
      <dgm:prSet presAssocID="{AA74DCFD-FC86-4F45-9144-4E9E71616F38}" presName="parTx" presStyleLbl="alignNode1" presStyleIdx="0" presStyleCnt="2" custScaleY="100000" custLinFactNeighborX="-1" custLinFactNeighborY="-4477">
        <dgm:presLayoutVars>
          <dgm:chMax val="0"/>
          <dgm:chPref val="0"/>
          <dgm:bulletEnabled val="1"/>
        </dgm:presLayoutVars>
      </dgm:prSet>
      <dgm:spPr/>
      <dgm:t>
        <a:bodyPr/>
        <a:lstStyle/>
        <a:p>
          <a:endParaRPr lang="ru-RU"/>
        </a:p>
      </dgm:t>
    </dgm:pt>
    <dgm:pt modelId="{270D88A2-1B6B-4AAF-A092-BF22D1E3BEF0}" type="pres">
      <dgm:prSet presAssocID="{AA74DCFD-FC86-4F45-9144-4E9E71616F38}" presName="desTx" presStyleLbl="alignAccFollowNode1" presStyleIdx="0" presStyleCnt="2">
        <dgm:presLayoutVars>
          <dgm:bulletEnabled val="1"/>
        </dgm:presLayoutVars>
      </dgm:prSet>
      <dgm:spPr/>
      <dgm:t>
        <a:bodyPr/>
        <a:lstStyle/>
        <a:p>
          <a:endParaRPr lang="ru-RU"/>
        </a:p>
      </dgm:t>
    </dgm:pt>
    <dgm:pt modelId="{5A87805C-8C5B-4563-851F-E202A682538D}" type="pres">
      <dgm:prSet presAssocID="{F2B02E0F-730C-4564-BFD5-DDF70E4C8883}" presName="space" presStyleCnt="0"/>
      <dgm:spPr/>
    </dgm:pt>
    <dgm:pt modelId="{66C69441-276B-40B6-A051-8D568F9EE04D}" type="pres">
      <dgm:prSet presAssocID="{E3B7B229-A7EA-4307-8CEC-B2C558082378}" presName="composite" presStyleCnt="0"/>
      <dgm:spPr/>
    </dgm:pt>
    <dgm:pt modelId="{B9A54434-1345-4AEB-811D-6E928F987BBB}" type="pres">
      <dgm:prSet presAssocID="{E3B7B229-A7EA-4307-8CEC-B2C558082378}" presName="parTx" presStyleLbl="alignNode1" presStyleIdx="1" presStyleCnt="2" custScaleX="171409" custScaleY="100000" custLinFactNeighborX="-528" custLinFactNeighborY="-15417">
        <dgm:presLayoutVars>
          <dgm:chMax val="0"/>
          <dgm:chPref val="0"/>
          <dgm:bulletEnabled val="1"/>
        </dgm:presLayoutVars>
      </dgm:prSet>
      <dgm:spPr/>
      <dgm:t>
        <a:bodyPr/>
        <a:lstStyle/>
        <a:p>
          <a:endParaRPr lang="ru-RU"/>
        </a:p>
      </dgm:t>
    </dgm:pt>
    <dgm:pt modelId="{E63C0C37-2C13-47BA-BC69-0CAEE234C406}" type="pres">
      <dgm:prSet presAssocID="{E3B7B229-A7EA-4307-8CEC-B2C558082378}" presName="desTx" presStyleLbl="alignAccFollowNode1" presStyleIdx="1" presStyleCnt="2" custScaleX="172974">
        <dgm:presLayoutVars>
          <dgm:bulletEnabled val="1"/>
        </dgm:presLayoutVars>
      </dgm:prSet>
      <dgm:spPr/>
      <dgm:t>
        <a:bodyPr/>
        <a:lstStyle/>
        <a:p>
          <a:endParaRPr lang="ru-RU"/>
        </a:p>
      </dgm:t>
    </dgm:pt>
  </dgm:ptLst>
  <dgm:cxnLst>
    <dgm:cxn modelId="{C72EE2E2-1D38-407B-B84E-AE6AAF01602A}" type="presOf" srcId="{83968C27-0F13-4CD4-B6AE-1138B10A8B7A}" destId="{E63C0C37-2C13-47BA-BC69-0CAEE234C406}" srcOrd="0" destOrd="1" presId="urn:microsoft.com/office/officeart/2005/8/layout/hList1"/>
    <dgm:cxn modelId="{E4E88584-5DDA-4721-B075-670DD28E25F8}" srcId="{E3B7B229-A7EA-4307-8CEC-B2C558082378}" destId="{ABA8C188-E107-4F91-BA4F-C77155CDE93D}" srcOrd="3" destOrd="0" parTransId="{DF4C949E-2293-4774-BF73-EF14A45F957B}" sibTransId="{4012F75B-B688-4D54-B45D-486029D181EB}"/>
    <dgm:cxn modelId="{4D35327A-DA39-44A0-A2E2-E892A64625FE}" type="presOf" srcId="{AA74DCFD-FC86-4F45-9144-4E9E71616F38}" destId="{8B75ABD9-2764-4E72-B149-9ED36ADDE20A}" srcOrd="0" destOrd="0" presId="urn:microsoft.com/office/officeart/2005/8/layout/hList1"/>
    <dgm:cxn modelId="{73CE6531-5ACF-407E-9C7D-8FD29F26C016}" type="presOf" srcId="{E3B7B229-A7EA-4307-8CEC-B2C558082378}" destId="{B9A54434-1345-4AEB-811D-6E928F987BBB}" srcOrd="0" destOrd="0" presId="urn:microsoft.com/office/officeart/2005/8/layout/hList1"/>
    <dgm:cxn modelId="{50E2590A-1687-47B2-923D-287B1A19DDF6}" srcId="{E3B7B229-A7EA-4307-8CEC-B2C558082378}" destId="{83968C27-0F13-4CD4-B6AE-1138B10A8B7A}" srcOrd="1" destOrd="0" parTransId="{78A31BA6-4426-4308-93DD-ABDEC6E03F32}" sibTransId="{216FCC26-CE46-41F3-AACA-418DB552B415}"/>
    <dgm:cxn modelId="{BBE3402D-FC53-401A-BC44-A80FA9A271CB}" type="presOf" srcId="{17FB928A-FF7E-4A4D-9B40-6D11D7987D7D}" destId="{25689CA7-A3CA-42B1-AC18-1017AA5B699C}" srcOrd="0" destOrd="0" presId="urn:microsoft.com/office/officeart/2005/8/layout/hList1"/>
    <dgm:cxn modelId="{0884F37F-0532-48C1-93EB-23A98315DAC0}" type="presOf" srcId="{A844DC6F-2FF2-40B4-8849-8AABA780B59A}" destId="{E63C0C37-2C13-47BA-BC69-0CAEE234C406}" srcOrd="0" destOrd="2" presId="urn:microsoft.com/office/officeart/2005/8/layout/hList1"/>
    <dgm:cxn modelId="{1E6F017D-4D63-423D-841C-D39A1F3AD824}" type="presOf" srcId="{E7D6856C-6C4C-42D8-AB62-0FC37E6DC24A}" destId="{E63C0C37-2C13-47BA-BC69-0CAEE234C406}" srcOrd="0" destOrd="0" presId="urn:microsoft.com/office/officeart/2005/8/layout/hList1"/>
    <dgm:cxn modelId="{8075B279-78CE-4386-B04F-DDACB1F5AA21}" type="presOf" srcId="{0B452E6D-DE4C-4A61-B666-551CB18FF4E3}" destId="{270D88A2-1B6B-4AAF-A092-BF22D1E3BEF0}" srcOrd="0" destOrd="0" presId="urn:microsoft.com/office/officeart/2005/8/layout/hList1"/>
    <dgm:cxn modelId="{9EFD7884-3B5A-486A-A834-603FDB650029}" srcId="{17FB928A-FF7E-4A4D-9B40-6D11D7987D7D}" destId="{AA74DCFD-FC86-4F45-9144-4E9E71616F38}" srcOrd="0" destOrd="0" parTransId="{3B6FDF8D-6269-4123-8C0D-B7AD87E9260C}" sibTransId="{F2B02E0F-730C-4564-BFD5-DDF70E4C8883}"/>
    <dgm:cxn modelId="{8B3B86E6-935C-4E84-8A7D-C1E81FE2C04A}" srcId="{AA74DCFD-FC86-4F45-9144-4E9E71616F38}" destId="{0B452E6D-DE4C-4A61-B666-551CB18FF4E3}" srcOrd="0" destOrd="0" parTransId="{94945603-80D2-45E5-9E43-7629200042AB}" sibTransId="{96222FA9-BA79-4B10-8419-5B4FC34E2E44}"/>
    <dgm:cxn modelId="{83897FE4-9A0A-47B8-A75D-7A1DADE98C54}" srcId="{E3B7B229-A7EA-4307-8CEC-B2C558082378}" destId="{E7D6856C-6C4C-42D8-AB62-0FC37E6DC24A}" srcOrd="0" destOrd="0" parTransId="{A2F35B0B-B0E1-4BCA-ACB8-802FA2B0148A}" sibTransId="{A53F8E6D-8738-4794-B375-81795F49D9D5}"/>
    <dgm:cxn modelId="{C36AB5F2-F88B-4C82-910B-D882B4E99C0B}" srcId="{E3B7B229-A7EA-4307-8CEC-B2C558082378}" destId="{A844DC6F-2FF2-40B4-8849-8AABA780B59A}" srcOrd="2" destOrd="0" parTransId="{F2BEBB8D-1F88-44E4-B6EA-E4CE534F3A09}" sibTransId="{EFE6A521-5F81-4ECB-9292-0DF8A3EDE2C8}"/>
    <dgm:cxn modelId="{C75D0B4B-569E-4E98-8EB1-5BC2C2F93DFA}" srcId="{17FB928A-FF7E-4A4D-9B40-6D11D7987D7D}" destId="{E3B7B229-A7EA-4307-8CEC-B2C558082378}" srcOrd="1" destOrd="0" parTransId="{A55A5313-5E7D-491B-8A0C-F7C26D17634E}" sibTransId="{438CBB0B-E3AC-41B6-9577-2FC4FC888A8D}"/>
    <dgm:cxn modelId="{CE17E7D0-8933-4657-A518-837EA4147E5D}" type="presOf" srcId="{ABA8C188-E107-4F91-BA4F-C77155CDE93D}" destId="{E63C0C37-2C13-47BA-BC69-0CAEE234C406}" srcOrd="0" destOrd="3" presId="urn:microsoft.com/office/officeart/2005/8/layout/hList1"/>
    <dgm:cxn modelId="{C3D896B3-A278-437E-A939-51D389519B3F}" type="presParOf" srcId="{25689CA7-A3CA-42B1-AC18-1017AA5B699C}" destId="{2BF7C484-AE94-46D0-B53B-C24478793051}" srcOrd="0" destOrd="0" presId="urn:microsoft.com/office/officeart/2005/8/layout/hList1"/>
    <dgm:cxn modelId="{E50B1A05-B9FA-4C9F-BB2A-08DE0782D992}" type="presParOf" srcId="{2BF7C484-AE94-46D0-B53B-C24478793051}" destId="{8B75ABD9-2764-4E72-B149-9ED36ADDE20A}" srcOrd="0" destOrd="0" presId="urn:microsoft.com/office/officeart/2005/8/layout/hList1"/>
    <dgm:cxn modelId="{B7F4BCC6-9682-43A2-9147-4F67EDDE1606}" type="presParOf" srcId="{2BF7C484-AE94-46D0-B53B-C24478793051}" destId="{270D88A2-1B6B-4AAF-A092-BF22D1E3BEF0}" srcOrd="1" destOrd="0" presId="urn:microsoft.com/office/officeart/2005/8/layout/hList1"/>
    <dgm:cxn modelId="{814648AA-4949-4E90-9380-1768335C12B5}" type="presParOf" srcId="{25689CA7-A3CA-42B1-AC18-1017AA5B699C}" destId="{5A87805C-8C5B-4563-851F-E202A682538D}" srcOrd="1" destOrd="0" presId="urn:microsoft.com/office/officeart/2005/8/layout/hList1"/>
    <dgm:cxn modelId="{4339B216-C534-4FDB-818D-D3DF1129EA99}" type="presParOf" srcId="{25689CA7-A3CA-42B1-AC18-1017AA5B699C}" destId="{66C69441-276B-40B6-A051-8D568F9EE04D}" srcOrd="2" destOrd="0" presId="urn:microsoft.com/office/officeart/2005/8/layout/hList1"/>
    <dgm:cxn modelId="{6B2B59FA-4DFA-4727-B43D-F39610F7EC92}" type="presParOf" srcId="{66C69441-276B-40B6-A051-8D568F9EE04D}" destId="{B9A54434-1345-4AEB-811D-6E928F987BBB}" srcOrd="0" destOrd="0" presId="urn:microsoft.com/office/officeart/2005/8/layout/hList1"/>
    <dgm:cxn modelId="{532C122D-AB41-437F-B3A6-3732513F9855}" type="presParOf" srcId="{66C69441-276B-40B6-A051-8D568F9EE04D}" destId="{E63C0C37-2C13-47BA-BC69-0CAEE234C406}"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7FB928A-FF7E-4A4D-9B40-6D11D7987D7D}" type="doc">
      <dgm:prSet loTypeId="urn:microsoft.com/office/officeart/2005/8/layout/hList1" loCatId="list" qsTypeId="urn:microsoft.com/office/officeart/2005/8/quickstyle/simple2" qsCatId="simple" csTypeId="urn:microsoft.com/office/officeart/2005/8/colors/colorful4" csCatId="colorful" phldr="1"/>
      <dgm:spPr/>
      <dgm:t>
        <a:bodyPr/>
        <a:lstStyle/>
        <a:p>
          <a:endParaRPr lang="ru-RU"/>
        </a:p>
      </dgm:t>
    </dgm:pt>
    <dgm:pt modelId="{AA74DCFD-FC86-4F45-9144-4E9E71616F38}">
      <dgm:prSet phldrT="[Текст]" custT="1"/>
      <dgm:spPr/>
      <dgm:t>
        <a:bodyPr/>
        <a:lstStyle/>
        <a:p>
          <a:r>
            <a:rPr lang="ru-RU" sz="2400" b="1" dirty="0" smtClean="0"/>
            <a:t>Суть мифа</a:t>
          </a:r>
          <a:endParaRPr lang="ru-RU" sz="2400" b="1" dirty="0"/>
        </a:p>
      </dgm:t>
    </dgm:pt>
    <dgm:pt modelId="{3B6FDF8D-6269-4123-8C0D-B7AD87E9260C}" type="parTrans" cxnId="{9EFD7884-3B5A-486A-A834-603FDB650029}">
      <dgm:prSet/>
      <dgm:spPr/>
      <dgm:t>
        <a:bodyPr/>
        <a:lstStyle/>
        <a:p>
          <a:endParaRPr lang="ru-RU"/>
        </a:p>
      </dgm:t>
    </dgm:pt>
    <dgm:pt modelId="{F2B02E0F-730C-4564-BFD5-DDF70E4C8883}" type="sibTrans" cxnId="{9EFD7884-3B5A-486A-A834-603FDB650029}">
      <dgm:prSet/>
      <dgm:spPr/>
      <dgm:t>
        <a:bodyPr/>
        <a:lstStyle/>
        <a:p>
          <a:endParaRPr lang="ru-RU"/>
        </a:p>
      </dgm:t>
    </dgm:pt>
    <dgm:pt modelId="{0B452E6D-DE4C-4A61-B666-551CB18FF4E3}">
      <dgm:prSet phldrT="[Текст]" custT="1"/>
      <dgm:spPr/>
      <dgm:t>
        <a:bodyPr/>
        <a:lstStyle/>
        <a:p>
          <a:r>
            <a:rPr lang="ru-RU" sz="2000" dirty="0" smtClean="0"/>
            <a:t>Например, злой родственник, заплатив взятку психиатру, запросто может упрятать Вас в психбольницу до конца дней, для того, чтобы завладеть Вашим имуществом</a:t>
          </a:r>
          <a:endParaRPr lang="ru-RU" sz="2000" dirty="0"/>
        </a:p>
      </dgm:t>
    </dgm:pt>
    <dgm:pt modelId="{94945603-80D2-45E5-9E43-7629200042AB}" type="parTrans" cxnId="{8B3B86E6-935C-4E84-8A7D-C1E81FE2C04A}">
      <dgm:prSet/>
      <dgm:spPr/>
      <dgm:t>
        <a:bodyPr/>
        <a:lstStyle/>
        <a:p>
          <a:endParaRPr lang="ru-RU"/>
        </a:p>
      </dgm:t>
    </dgm:pt>
    <dgm:pt modelId="{96222FA9-BA79-4B10-8419-5B4FC34E2E44}" type="sibTrans" cxnId="{8B3B86E6-935C-4E84-8A7D-C1E81FE2C04A}">
      <dgm:prSet/>
      <dgm:spPr/>
      <dgm:t>
        <a:bodyPr/>
        <a:lstStyle/>
        <a:p>
          <a:endParaRPr lang="ru-RU"/>
        </a:p>
      </dgm:t>
    </dgm:pt>
    <dgm:pt modelId="{E3B7B229-A7EA-4307-8CEC-B2C558082378}">
      <dgm:prSet phldrT="[Текст]" custT="1"/>
      <dgm:spPr/>
      <dgm:t>
        <a:bodyPr/>
        <a:lstStyle/>
        <a:p>
          <a:r>
            <a:rPr lang="ru-RU" sz="2400" b="1" dirty="0" smtClean="0"/>
            <a:t>Реальность </a:t>
          </a:r>
          <a:endParaRPr lang="ru-RU" sz="2400" b="1" dirty="0"/>
        </a:p>
      </dgm:t>
    </dgm:pt>
    <dgm:pt modelId="{A55A5313-5E7D-491B-8A0C-F7C26D17634E}" type="parTrans" cxnId="{C75D0B4B-569E-4E98-8EB1-5BC2C2F93DFA}">
      <dgm:prSet/>
      <dgm:spPr/>
      <dgm:t>
        <a:bodyPr/>
        <a:lstStyle/>
        <a:p>
          <a:endParaRPr lang="ru-RU"/>
        </a:p>
      </dgm:t>
    </dgm:pt>
    <dgm:pt modelId="{438CBB0B-E3AC-41B6-9577-2FC4FC888A8D}" type="sibTrans" cxnId="{C75D0B4B-569E-4E98-8EB1-5BC2C2F93DFA}">
      <dgm:prSet/>
      <dgm:spPr/>
      <dgm:t>
        <a:bodyPr/>
        <a:lstStyle/>
        <a:p>
          <a:endParaRPr lang="ru-RU"/>
        </a:p>
      </dgm:t>
    </dgm:pt>
    <dgm:pt modelId="{E7D6856C-6C4C-42D8-AB62-0FC37E6DC24A}">
      <dgm:prSet phldrT="[Текст]" custT="1"/>
      <dgm:spPr/>
      <dgm:t>
        <a:bodyPr/>
        <a:lstStyle/>
        <a:p>
          <a:r>
            <a:rPr lang="ru-RU" sz="1800" b="1" dirty="0" smtClean="0"/>
            <a:t>Ст. 29 Основания для госпитализации в недобровольном порядке </a:t>
          </a:r>
          <a:r>
            <a:rPr lang="ru-RU" sz="1800" b="1" dirty="0" err="1" smtClean="0"/>
            <a:t>ЗоПП</a:t>
          </a:r>
          <a:endParaRPr lang="ru-RU" sz="1800" dirty="0"/>
        </a:p>
      </dgm:t>
    </dgm:pt>
    <dgm:pt modelId="{A2F35B0B-B0E1-4BCA-ACB8-802FA2B0148A}" type="parTrans" cxnId="{83897FE4-9A0A-47B8-A75D-7A1DADE98C54}">
      <dgm:prSet/>
      <dgm:spPr/>
      <dgm:t>
        <a:bodyPr/>
        <a:lstStyle/>
        <a:p>
          <a:endParaRPr lang="ru-RU"/>
        </a:p>
      </dgm:t>
    </dgm:pt>
    <dgm:pt modelId="{A53F8E6D-8738-4794-B375-81795F49D9D5}" type="sibTrans" cxnId="{83897FE4-9A0A-47B8-A75D-7A1DADE98C54}">
      <dgm:prSet/>
      <dgm:spPr/>
      <dgm:t>
        <a:bodyPr/>
        <a:lstStyle/>
        <a:p>
          <a:endParaRPr lang="ru-RU"/>
        </a:p>
      </dgm:t>
    </dgm:pt>
    <dgm:pt modelId="{6A7AAF38-9107-4205-9C64-E8F14F860A4D}">
      <dgm:prSet custT="1"/>
      <dgm:spPr/>
      <dgm:t>
        <a:bodyPr/>
        <a:lstStyle/>
        <a:p>
          <a:r>
            <a:rPr lang="ru-RU" sz="1800" dirty="0" smtClean="0"/>
            <a:t>Лицо, страдающее психическим расстройством, может быть госпитализировано без его согласия* до постановления судьи, если его психиатрическое обследование или лечение возможны только в стационарных условиях, а психическое расстройство является тяжелым и обусловливает:</a:t>
          </a:r>
          <a:endParaRPr lang="ru-RU" sz="1800" dirty="0"/>
        </a:p>
      </dgm:t>
    </dgm:pt>
    <dgm:pt modelId="{E6049A9F-78F9-483B-ADC7-7B29F05A3B08}" type="parTrans" cxnId="{461AB2DD-7DEA-4202-ABAD-882043C779A1}">
      <dgm:prSet/>
      <dgm:spPr/>
      <dgm:t>
        <a:bodyPr/>
        <a:lstStyle/>
        <a:p>
          <a:endParaRPr lang="ru-RU"/>
        </a:p>
      </dgm:t>
    </dgm:pt>
    <dgm:pt modelId="{6810481A-CBEA-4BC0-ACC5-4AA2E224FCF9}" type="sibTrans" cxnId="{461AB2DD-7DEA-4202-ABAD-882043C779A1}">
      <dgm:prSet/>
      <dgm:spPr/>
      <dgm:t>
        <a:bodyPr/>
        <a:lstStyle/>
        <a:p>
          <a:endParaRPr lang="ru-RU"/>
        </a:p>
      </dgm:t>
    </dgm:pt>
    <dgm:pt modelId="{5BC3E8AB-15FE-49B7-A09A-E14C5BE950DB}">
      <dgm:prSet custT="1"/>
      <dgm:spPr/>
      <dgm:t>
        <a:bodyPr/>
        <a:lstStyle/>
        <a:p>
          <a:r>
            <a:rPr lang="ru-RU" sz="1800" dirty="0" smtClean="0"/>
            <a:t>а) его непосредственную опасность для себя или окружающих, или</a:t>
          </a:r>
        </a:p>
      </dgm:t>
    </dgm:pt>
    <dgm:pt modelId="{2A73DFD2-A477-4BCE-ABC4-28637D82611E}" type="parTrans" cxnId="{E3A7F7E3-7F99-4985-A6FC-59E4C8A3B5E2}">
      <dgm:prSet/>
      <dgm:spPr/>
      <dgm:t>
        <a:bodyPr/>
        <a:lstStyle/>
        <a:p>
          <a:endParaRPr lang="ru-RU"/>
        </a:p>
      </dgm:t>
    </dgm:pt>
    <dgm:pt modelId="{80E1C3C0-2EE5-48CF-9A8A-0754DB5E3F52}" type="sibTrans" cxnId="{E3A7F7E3-7F99-4985-A6FC-59E4C8A3B5E2}">
      <dgm:prSet/>
      <dgm:spPr/>
      <dgm:t>
        <a:bodyPr/>
        <a:lstStyle/>
        <a:p>
          <a:endParaRPr lang="ru-RU"/>
        </a:p>
      </dgm:t>
    </dgm:pt>
    <dgm:pt modelId="{3C4EEA6B-A38B-4DA9-B21D-29D75CA9CDB3}">
      <dgm:prSet custT="1"/>
      <dgm:spPr/>
      <dgm:t>
        <a:bodyPr/>
        <a:lstStyle/>
        <a:p>
          <a:r>
            <a:rPr lang="ru-RU" sz="1800" dirty="0" smtClean="0"/>
            <a:t>б) его беспомощность, то есть неспособность самостоятельно удовлетворять основные жизненные потребности, или</a:t>
          </a:r>
        </a:p>
      </dgm:t>
    </dgm:pt>
    <dgm:pt modelId="{BEF4597C-9AEE-4725-B3CA-50C14E26F302}" type="parTrans" cxnId="{B3BD57FC-53F1-4159-9984-5019660E0329}">
      <dgm:prSet/>
      <dgm:spPr/>
      <dgm:t>
        <a:bodyPr/>
        <a:lstStyle/>
        <a:p>
          <a:endParaRPr lang="ru-RU"/>
        </a:p>
      </dgm:t>
    </dgm:pt>
    <dgm:pt modelId="{71EE6590-461E-433A-839D-A20DCB23506B}" type="sibTrans" cxnId="{B3BD57FC-53F1-4159-9984-5019660E0329}">
      <dgm:prSet/>
      <dgm:spPr/>
      <dgm:t>
        <a:bodyPr/>
        <a:lstStyle/>
        <a:p>
          <a:endParaRPr lang="ru-RU"/>
        </a:p>
      </dgm:t>
    </dgm:pt>
    <dgm:pt modelId="{CC87E0E6-A2DE-46AE-8F62-9058B4E9201A}">
      <dgm:prSet custT="1"/>
      <dgm:spPr/>
      <dgm:t>
        <a:bodyPr/>
        <a:lstStyle/>
        <a:p>
          <a:r>
            <a:rPr lang="ru-RU" sz="1800" dirty="0" smtClean="0"/>
            <a:t>в) существенный вред его здоровью вследствие ухудшения психического состояния, если лицо будет оставлено без психиатрической помощи.</a:t>
          </a:r>
        </a:p>
      </dgm:t>
    </dgm:pt>
    <dgm:pt modelId="{A77FC172-2D9D-46B3-8492-AEC04AB3E801}" type="parTrans" cxnId="{9AACA9E7-80DE-44DB-8E3E-9F587EEB7AF4}">
      <dgm:prSet/>
      <dgm:spPr/>
      <dgm:t>
        <a:bodyPr/>
        <a:lstStyle/>
        <a:p>
          <a:endParaRPr lang="ru-RU"/>
        </a:p>
      </dgm:t>
    </dgm:pt>
    <dgm:pt modelId="{1EE65B70-8308-43A2-845D-CB2BCE530711}" type="sibTrans" cxnId="{9AACA9E7-80DE-44DB-8E3E-9F587EEB7AF4}">
      <dgm:prSet/>
      <dgm:spPr/>
      <dgm:t>
        <a:bodyPr/>
        <a:lstStyle/>
        <a:p>
          <a:endParaRPr lang="ru-RU"/>
        </a:p>
      </dgm:t>
    </dgm:pt>
    <dgm:pt modelId="{25689CA7-A3CA-42B1-AC18-1017AA5B699C}" type="pres">
      <dgm:prSet presAssocID="{17FB928A-FF7E-4A4D-9B40-6D11D7987D7D}" presName="Name0" presStyleCnt="0">
        <dgm:presLayoutVars>
          <dgm:dir/>
          <dgm:animLvl val="lvl"/>
          <dgm:resizeHandles val="exact"/>
        </dgm:presLayoutVars>
      </dgm:prSet>
      <dgm:spPr/>
      <dgm:t>
        <a:bodyPr/>
        <a:lstStyle/>
        <a:p>
          <a:endParaRPr lang="ru-RU"/>
        </a:p>
      </dgm:t>
    </dgm:pt>
    <dgm:pt modelId="{2BF7C484-AE94-46D0-B53B-C24478793051}" type="pres">
      <dgm:prSet presAssocID="{AA74DCFD-FC86-4F45-9144-4E9E71616F38}" presName="composite" presStyleCnt="0"/>
      <dgm:spPr/>
      <dgm:t>
        <a:bodyPr/>
        <a:lstStyle/>
        <a:p>
          <a:endParaRPr lang="ru-RU"/>
        </a:p>
      </dgm:t>
    </dgm:pt>
    <dgm:pt modelId="{8B75ABD9-2764-4E72-B149-9ED36ADDE20A}" type="pres">
      <dgm:prSet presAssocID="{AA74DCFD-FC86-4F45-9144-4E9E71616F38}" presName="parTx" presStyleLbl="alignNode1" presStyleIdx="0" presStyleCnt="2" custScaleX="98363" custScaleY="127105" custLinFactY="-100000" custLinFactNeighborX="3029" custLinFactNeighborY="-194726">
        <dgm:presLayoutVars>
          <dgm:chMax val="0"/>
          <dgm:chPref val="0"/>
          <dgm:bulletEnabled val="1"/>
        </dgm:presLayoutVars>
      </dgm:prSet>
      <dgm:spPr/>
      <dgm:t>
        <a:bodyPr/>
        <a:lstStyle/>
        <a:p>
          <a:endParaRPr lang="ru-RU"/>
        </a:p>
      </dgm:t>
    </dgm:pt>
    <dgm:pt modelId="{270D88A2-1B6B-4AAF-A092-BF22D1E3BEF0}" type="pres">
      <dgm:prSet presAssocID="{AA74DCFD-FC86-4F45-9144-4E9E71616F38}" presName="desTx" presStyleLbl="alignAccFollowNode1" presStyleIdx="0" presStyleCnt="2" custScaleX="94710" custScaleY="87317" custLinFactNeighborX="9349" custLinFactNeighborY="-6652">
        <dgm:presLayoutVars>
          <dgm:bulletEnabled val="1"/>
        </dgm:presLayoutVars>
      </dgm:prSet>
      <dgm:spPr/>
      <dgm:t>
        <a:bodyPr/>
        <a:lstStyle/>
        <a:p>
          <a:endParaRPr lang="ru-RU"/>
        </a:p>
      </dgm:t>
    </dgm:pt>
    <dgm:pt modelId="{5A87805C-8C5B-4563-851F-E202A682538D}" type="pres">
      <dgm:prSet presAssocID="{F2B02E0F-730C-4564-BFD5-DDF70E4C8883}" presName="space" presStyleCnt="0"/>
      <dgm:spPr/>
      <dgm:t>
        <a:bodyPr/>
        <a:lstStyle/>
        <a:p>
          <a:endParaRPr lang="ru-RU"/>
        </a:p>
      </dgm:t>
    </dgm:pt>
    <dgm:pt modelId="{66C69441-276B-40B6-A051-8D568F9EE04D}" type="pres">
      <dgm:prSet presAssocID="{E3B7B229-A7EA-4307-8CEC-B2C558082378}" presName="composite" presStyleCnt="0"/>
      <dgm:spPr/>
      <dgm:t>
        <a:bodyPr/>
        <a:lstStyle/>
        <a:p>
          <a:endParaRPr lang="ru-RU"/>
        </a:p>
      </dgm:t>
    </dgm:pt>
    <dgm:pt modelId="{B9A54434-1345-4AEB-811D-6E928F987BBB}" type="pres">
      <dgm:prSet presAssocID="{E3B7B229-A7EA-4307-8CEC-B2C558082378}" presName="parTx" presStyleLbl="alignNode1" presStyleIdx="1" presStyleCnt="2" custScaleX="132819" custScaleY="86674" custLinFactY="-188287" custLinFactNeighborX="4269" custLinFactNeighborY="-200000">
        <dgm:presLayoutVars>
          <dgm:chMax val="0"/>
          <dgm:chPref val="0"/>
          <dgm:bulletEnabled val="1"/>
        </dgm:presLayoutVars>
      </dgm:prSet>
      <dgm:spPr/>
      <dgm:t>
        <a:bodyPr/>
        <a:lstStyle/>
        <a:p>
          <a:endParaRPr lang="ru-RU"/>
        </a:p>
      </dgm:t>
    </dgm:pt>
    <dgm:pt modelId="{E63C0C37-2C13-47BA-BC69-0CAEE234C406}" type="pres">
      <dgm:prSet presAssocID="{E3B7B229-A7EA-4307-8CEC-B2C558082378}" presName="desTx" presStyleLbl="alignAccFollowNode1" presStyleIdx="1" presStyleCnt="2" custScaleX="129803" custScaleY="110103" custLinFactNeighborX="4262" custLinFactNeighborY="2921">
        <dgm:presLayoutVars>
          <dgm:bulletEnabled val="1"/>
        </dgm:presLayoutVars>
      </dgm:prSet>
      <dgm:spPr/>
      <dgm:t>
        <a:bodyPr/>
        <a:lstStyle/>
        <a:p>
          <a:endParaRPr lang="ru-RU"/>
        </a:p>
      </dgm:t>
    </dgm:pt>
  </dgm:ptLst>
  <dgm:cxnLst>
    <dgm:cxn modelId="{57AE53A9-A381-4E25-9C85-D50599342B58}" type="presOf" srcId="{AA74DCFD-FC86-4F45-9144-4E9E71616F38}" destId="{8B75ABD9-2764-4E72-B149-9ED36ADDE20A}" srcOrd="0" destOrd="0" presId="urn:microsoft.com/office/officeart/2005/8/layout/hList1"/>
    <dgm:cxn modelId="{B3BD57FC-53F1-4159-9984-5019660E0329}" srcId="{E3B7B229-A7EA-4307-8CEC-B2C558082378}" destId="{3C4EEA6B-A38B-4DA9-B21D-29D75CA9CDB3}" srcOrd="3" destOrd="0" parTransId="{BEF4597C-9AEE-4725-B3CA-50C14E26F302}" sibTransId="{71EE6590-461E-433A-839D-A20DCB23506B}"/>
    <dgm:cxn modelId="{E3A7F7E3-7F99-4985-A6FC-59E4C8A3B5E2}" srcId="{E3B7B229-A7EA-4307-8CEC-B2C558082378}" destId="{5BC3E8AB-15FE-49B7-A09A-E14C5BE950DB}" srcOrd="2" destOrd="0" parTransId="{2A73DFD2-A477-4BCE-ABC4-28637D82611E}" sibTransId="{80E1C3C0-2EE5-48CF-9A8A-0754DB5E3F52}"/>
    <dgm:cxn modelId="{20DDD18A-384A-4B94-A0D9-913080356959}" type="presOf" srcId="{E3B7B229-A7EA-4307-8CEC-B2C558082378}" destId="{B9A54434-1345-4AEB-811D-6E928F987BBB}" srcOrd="0" destOrd="0" presId="urn:microsoft.com/office/officeart/2005/8/layout/hList1"/>
    <dgm:cxn modelId="{24751906-42CE-4A0C-811F-DE7227C157C8}" type="presOf" srcId="{CC87E0E6-A2DE-46AE-8F62-9058B4E9201A}" destId="{E63C0C37-2C13-47BA-BC69-0CAEE234C406}" srcOrd="0" destOrd="4" presId="urn:microsoft.com/office/officeart/2005/8/layout/hList1"/>
    <dgm:cxn modelId="{461AB2DD-7DEA-4202-ABAD-882043C779A1}" srcId="{E3B7B229-A7EA-4307-8CEC-B2C558082378}" destId="{6A7AAF38-9107-4205-9C64-E8F14F860A4D}" srcOrd="1" destOrd="0" parTransId="{E6049A9F-78F9-483B-ADC7-7B29F05A3B08}" sibTransId="{6810481A-CBEA-4BC0-ACC5-4AA2E224FCF9}"/>
    <dgm:cxn modelId="{068120B2-4A52-43EA-95D1-9BC0450A1D2B}" type="presOf" srcId="{5BC3E8AB-15FE-49B7-A09A-E14C5BE950DB}" destId="{E63C0C37-2C13-47BA-BC69-0CAEE234C406}" srcOrd="0" destOrd="2" presId="urn:microsoft.com/office/officeart/2005/8/layout/hList1"/>
    <dgm:cxn modelId="{01392486-4C3C-427F-B111-766AFE19C660}" type="presOf" srcId="{6A7AAF38-9107-4205-9C64-E8F14F860A4D}" destId="{E63C0C37-2C13-47BA-BC69-0CAEE234C406}" srcOrd="0" destOrd="1" presId="urn:microsoft.com/office/officeart/2005/8/layout/hList1"/>
    <dgm:cxn modelId="{6F85ABA5-998A-458A-AC54-9058C6BC8093}" type="presOf" srcId="{0B452E6D-DE4C-4A61-B666-551CB18FF4E3}" destId="{270D88A2-1B6B-4AAF-A092-BF22D1E3BEF0}" srcOrd="0" destOrd="0" presId="urn:microsoft.com/office/officeart/2005/8/layout/hList1"/>
    <dgm:cxn modelId="{9EFD7884-3B5A-486A-A834-603FDB650029}" srcId="{17FB928A-FF7E-4A4D-9B40-6D11D7987D7D}" destId="{AA74DCFD-FC86-4F45-9144-4E9E71616F38}" srcOrd="0" destOrd="0" parTransId="{3B6FDF8D-6269-4123-8C0D-B7AD87E9260C}" sibTransId="{F2B02E0F-730C-4564-BFD5-DDF70E4C8883}"/>
    <dgm:cxn modelId="{8B3B86E6-935C-4E84-8A7D-C1E81FE2C04A}" srcId="{AA74DCFD-FC86-4F45-9144-4E9E71616F38}" destId="{0B452E6D-DE4C-4A61-B666-551CB18FF4E3}" srcOrd="0" destOrd="0" parTransId="{94945603-80D2-45E5-9E43-7629200042AB}" sibTransId="{96222FA9-BA79-4B10-8419-5B4FC34E2E44}"/>
    <dgm:cxn modelId="{83897FE4-9A0A-47B8-A75D-7A1DADE98C54}" srcId="{E3B7B229-A7EA-4307-8CEC-B2C558082378}" destId="{E7D6856C-6C4C-42D8-AB62-0FC37E6DC24A}" srcOrd="0" destOrd="0" parTransId="{A2F35B0B-B0E1-4BCA-ACB8-802FA2B0148A}" sibTransId="{A53F8E6D-8738-4794-B375-81795F49D9D5}"/>
    <dgm:cxn modelId="{F5BF7AE3-11F4-4431-BE09-EEEED3E422E6}" type="presOf" srcId="{17FB928A-FF7E-4A4D-9B40-6D11D7987D7D}" destId="{25689CA7-A3CA-42B1-AC18-1017AA5B699C}" srcOrd="0" destOrd="0" presId="urn:microsoft.com/office/officeart/2005/8/layout/hList1"/>
    <dgm:cxn modelId="{C75D0B4B-569E-4E98-8EB1-5BC2C2F93DFA}" srcId="{17FB928A-FF7E-4A4D-9B40-6D11D7987D7D}" destId="{E3B7B229-A7EA-4307-8CEC-B2C558082378}" srcOrd="1" destOrd="0" parTransId="{A55A5313-5E7D-491B-8A0C-F7C26D17634E}" sibTransId="{438CBB0B-E3AC-41B6-9577-2FC4FC888A8D}"/>
    <dgm:cxn modelId="{9AACA9E7-80DE-44DB-8E3E-9F587EEB7AF4}" srcId="{E3B7B229-A7EA-4307-8CEC-B2C558082378}" destId="{CC87E0E6-A2DE-46AE-8F62-9058B4E9201A}" srcOrd="4" destOrd="0" parTransId="{A77FC172-2D9D-46B3-8492-AEC04AB3E801}" sibTransId="{1EE65B70-8308-43A2-845D-CB2BCE530711}"/>
    <dgm:cxn modelId="{669F6AAD-3012-403B-8463-D8FB9CC3D26C}" type="presOf" srcId="{E7D6856C-6C4C-42D8-AB62-0FC37E6DC24A}" destId="{E63C0C37-2C13-47BA-BC69-0CAEE234C406}" srcOrd="0" destOrd="0" presId="urn:microsoft.com/office/officeart/2005/8/layout/hList1"/>
    <dgm:cxn modelId="{848E0543-48D1-4208-B6F9-365C18C92890}" type="presOf" srcId="{3C4EEA6B-A38B-4DA9-B21D-29D75CA9CDB3}" destId="{E63C0C37-2C13-47BA-BC69-0CAEE234C406}" srcOrd="0" destOrd="3" presId="urn:microsoft.com/office/officeart/2005/8/layout/hList1"/>
    <dgm:cxn modelId="{899D9ED9-8F8E-42C6-BE43-325B816100C8}" type="presParOf" srcId="{25689CA7-A3CA-42B1-AC18-1017AA5B699C}" destId="{2BF7C484-AE94-46D0-B53B-C24478793051}" srcOrd="0" destOrd="0" presId="urn:microsoft.com/office/officeart/2005/8/layout/hList1"/>
    <dgm:cxn modelId="{0B056435-171B-4708-B040-9C3464CA2A83}" type="presParOf" srcId="{2BF7C484-AE94-46D0-B53B-C24478793051}" destId="{8B75ABD9-2764-4E72-B149-9ED36ADDE20A}" srcOrd="0" destOrd="0" presId="urn:microsoft.com/office/officeart/2005/8/layout/hList1"/>
    <dgm:cxn modelId="{CD0603F0-018E-4B33-A5BB-770FC31FA390}" type="presParOf" srcId="{2BF7C484-AE94-46D0-B53B-C24478793051}" destId="{270D88A2-1B6B-4AAF-A092-BF22D1E3BEF0}" srcOrd="1" destOrd="0" presId="urn:microsoft.com/office/officeart/2005/8/layout/hList1"/>
    <dgm:cxn modelId="{6E6B2252-22DF-44F4-8F22-4D676636DB62}" type="presParOf" srcId="{25689CA7-A3CA-42B1-AC18-1017AA5B699C}" destId="{5A87805C-8C5B-4563-851F-E202A682538D}" srcOrd="1" destOrd="0" presId="urn:microsoft.com/office/officeart/2005/8/layout/hList1"/>
    <dgm:cxn modelId="{62FEB3C7-1695-40DF-80E2-4DBB39965173}" type="presParOf" srcId="{25689CA7-A3CA-42B1-AC18-1017AA5B699C}" destId="{66C69441-276B-40B6-A051-8D568F9EE04D}" srcOrd="2" destOrd="0" presId="urn:microsoft.com/office/officeart/2005/8/layout/hList1"/>
    <dgm:cxn modelId="{62F279CB-BB53-4D53-B150-C692D5933210}" type="presParOf" srcId="{66C69441-276B-40B6-A051-8D568F9EE04D}" destId="{B9A54434-1345-4AEB-811D-6E928F987BBB}" srcOrd="0" destOrd="0" presId="urn:microsoft.com/office/officeart/2005/8/layout/hList1"/>
    <dgm:cxn modelId="{ACB6BB8A-1B9B-4775-AC98-619F22FEAAF8}" type="presParOf" srcId="{66C69441-276B-40B6-A051-8D568F9EE04D}" destId="{E63C0C37-2C13-47BA-BC69-0CAEE234C406}"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00E59D-FF7A-4931-B713-B1D43F74D549}">
      <dsp:nvSpPr>
        <dsp:cNvPr id="0" name=""/>
        <dsp:cNvSpPr/>
      </dsp:nvSpPr>
      <dsp:spPr>
        <a:xfrm>
          <a:off x="5567256" y="2694749"/>
          <a:ext cx="3208027" cy="517334"/>
        </a:xfrm>
        <a:custGeom>
          <a:avLst/>
          <a:gdLst/>
          <a:ahLst/>
          <a:cxnLst/>
          <a:rect l="0" t="0" r="0" b="0"/>
          <a:pathLst>
            <a:path>
              <a:moveTo>
                <a:pt x="0" y="0"/>
              </a:moveTo>
              <a:lnTo>
                <a:pt x="0" y="331671"/>
              </a:lnTo>
              <a:lnTo>
                <a:pt x="3208027" y="331671"/>
              </a:lnTo>
              <a:lnTo>
                <a:pt x="3208027" y="517334"/>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6F113983-2394-4A83-B3E1-585EEA182C5B}">
      <dsp:nvSpPr>
        <dsp:cNvPr id="0" name=""/>
        <dsp:cNvSpPr/>
      </dsp:nvSpPr>
      <dsp:spPr>
        <a:xfrm>
          <a:off x="5567256" y="2694749"/>
          <a:ext cx="903763" cy="517334"/>
        </a:xfrm>
        <a:custGeom>
          <a:avLst/>
          <a:gdLst/>
          <a:ahLst/>
          <a:cxnLst/>
          <a:rect l="0" t="0" r="0" b="0"/>
          <a:pathLst>
            <a:path>
              <a:moveTo>
                <a:pt x="0" y="0"/>
              </a:moveTo>
              <a:lnTo>
                <a:pt x="0" y="331671"/>
              </a:lnTo>
              <a:lnTo>
                <a:pt x="903763" y="331671"/>
              </a:lnTo>
              <a:lnTo>
                <a:pt x="903763" y="517334"/>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3EE7BC02-0BD6-402F-AFDB-E7F75C5E48F3}">
      <dsp:nvSpPr>
        <dsp:cNvPr id="0" name=""/>
        <dsp:cNvSpPr/>
      </dsp:nvSpPr>
      <dsp:spPr>
        <a:xfrm>
          <a:off x="3948813" y="2694749"/>
          <a:ext cx="1618443" cy="513669"/>
        </a:xfrm>
        <a:custGeom>
          <a:avLst/>
          <a:gdLst/>
          <a:ahLst/>
          <a:cxnLst/>
          <a:rect l="0" t="0" r="0" b="0"/>
          <a:pathLst>
            <a:path>
              <a:moveTo>
                <a:pt x="1618443" y="0"/>
              </a:moveTo>
              <a:lnTo>
                <a:pt x="1618443" y="328006"/>
              </a:lnTo>
              <a:lnTo>
                <a:pt x="0" y="328006"/>
              </a:lnTo>
              <a:lnTo>
                <a:pt x="0" y="513669"/>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483E7BB0-DB06-4C5F-9408-0AE058CE96BF}">
      <dsp:nvSpPr>
        <dsp:cNvPr id="0" name=""/>
        <dsp:cNvSpPr/>
      </dsp:nvSpPr>
      <dsp:spPr>
        <a:xfrm>
          <a:off x="1202962" y="2694749"/>
          <a:ext cx="4364294" cy="520592"/>
        </a:xfrm>
        <a:custGeom>
          <a:avLst/>
          <a:gdLst/>
          <a:ahLst/>
          <a:cxnLst/>
          <a:rect l="0" t="0" r="0" b="0"/>
          <a:pathLst>
            <a:path>
              <a:moveTo>
                <a:pt x="4364294" y="0"/>
              </a:moveTo>
              <a:lnTo>
                <a:pt x="4364294" y="334929"/>
              </a:lnTo>
              <a:lnTo>
                <a:pt x="0" y="334929"/>
              </a:lnTo>
              <a:lnTo>
                <a:pt x="0" y="520592"/>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A0111463-17CD-4A57-8DCC-B715521E04CE}">
      <dsp:nvSpPr>
        <dsp:cNvPr id="0" name=""/>
        <dsp:cNvSpPr/>
      </dsp:nvSpPr>
      <dsp:spPr>
        <a:xfrm>
          <a:off x="1211320" y="1154854"/>
          <a:ext cx="8711872" cy="153989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051B607B-9367-4D90-AF86-61E8C0625608}">
      <dsp:nvSpPr>
        <dsp:cNvPr id="0" name=""/>
        <dsp:cNvSpPr/>
      </dsp:nvSpPr>
      <dsp:spPr>
        <a:xfrm>
          <a:off x="1434004" y="1366404"/>
          <a:ext cx="8711872" cy="1539894"/>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ru-RU" sz="2800" kern="1200" dirty="0" smtClean="0">
              <a:solidFill>
                <a:schemeClr val="tx1"/>
              </a:solidFill>
            </a:rPr>
            <a:t>Где можно получить психиатрическую помощь</a:t>
          </a:r>
          <a:endParaRPr lang="ru-RU" sz="2800" kern="1200" dirty="0">
            <a:solidFill>
              <a:schemeClr val="tx1"/>
            </a:solidFill>
          </a:endParaRPr>
        </a:p>
      </dsp:txBody>
      <dsp:txXfrm>
        <a:off x="1479106" y="1411506"/>
        <a:ext cx="8621668" cy="1449690"/>
      </dsp:txXfrm>
    </dsp:sp>
    <dsp:sp modelId="{6CD2FA2A-6FCF-41A6-9C67-E73AFC82942A}">
      <dsp:nvSpPr>
        <dsp:cNvPr id="0" name=""/>
        <dsp:cNvSpPr/>
      </dsp:nvSpPr>
      <dsp:spPr>
        <a:xfrm>
          <a:off x="4977" y="3215341"/>
          <a:ext cx="2395970" cy="2216035"/>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D6A6A4DC-1C64-45EC-9C4D-CB0BC6B74D9D}">
      <dsp:nvSpPr>
        <dsp:cNvPr id="0" name=""/>
        <dsp:cNvSpPr/>
      </dsp:nvSpPr>
      <dsp:spPr>
        <a:xfrm>
          <a:off x="227661" y="3426891"/>
          <a:ext cx="2395970" cy="2216035"/>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ru-RU" sz="2400" kern="1200" dirty="0" smtClean="0"/>
            <a:t>Скорая медицинская помощь </a:t>
          </a:r>
          <a:endParaRPr lang="ru-RU" sz="2400" kern="1200" dirty="0"/>
        </a:p>
      </dsp:txBody>
      <dsp:txXfrm>
        <a:off x="292566" y="3491796"/>
        <a:ext cx="2266160" cy="2086225"/>
      </dsp:txXfrm>
    </dsp:sp>
    <dsp:sp modelId="{6835601A-03B9-46FF-A250-DA0D9F29AC09}">
      <dsp:nvSpPr>
        <dsp:cNvPr id="0" name=""/>
        <dsp:cNvSpPr/>
      </dsp:nvSpPr>
      <dsp:spPr>
        <a:xfrm>
          <a:off x="2862389" y="3208418"/>
          <a:ext cx="2172847" cy="215597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B7199E4D-4392-4CAC-9D89-C13F04CA2457}">
      <dsp:nvSpPr>
        <dsp:cNvPr id="0" name=""/>
        <dsp:cNvSpPr/>
      </dsp:nvSpPr>
      <dsp:spPr>
        <a:xfrm>
          <a:off x="3085073" y="3419968"/>
          <a:ext cx="2172847" cy="215597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ru-RU" sz="2000" kern="1200" dirty="0" smtClean="0"/>
            <a:t>Диспансерное отделение </a:t>
          </a:r>
          <a:endParaRPr lang="ru-RU" sz="2000" kern="1200" dirty="0"/>
        </a:p>
      </dsp:txBody>
      <dsp:txXfrm>
        <a:off x="3148219" y="3483114"/>
        <a:ext cx="2046555" cy="2029687"/>
      </dsp:txXfrm>
    </dsp:sp>
    <dsp:sp modelId="{9863A0E5-E597-45CE-A72C-D3FBEA592907}">
      <dsp:nvSpPr>
        <dsp:cNvPr id="0" name=""/>
        <dsp:cNvSpPr/>
      </dsp:nvSpPr>
      <dsp:spPr>
        <a:xfrm>
          <a:off x="5468941" y="3212084"/>
          <a:ext cx="2004157" cy="215597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0DC63904-0E95-472D-BCA5-2D65FC5112DA}">
      <dsp:nvSpPr>
        <dsp:cNvPr id="0" name=""/>
        <dsp:cNvSpPr/>
      </dsp:nvSpPr>
      <dsp:spPr>
        <a:xfrm>
          <a:off x="5691625" y="3423633"/>
          <a:ext cx="2004157" cy="215597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ru-RU" sz="2400" kern="1200" dirty="0" smtClean="0"/>
            <a:t>Дневной стационар </a:t>
          </a:r>
          <a:endParaRPr lang="ru-RU" sz="2400" kern="1200" dirty="0"/>
        </a:p>
      </dsp:txBody>
      <dsp:txXfrm>
        <a:off x="5750325" y="3482333"/>
        <a:ext cx="1886757" cy="2038579"/>
      </dsp:txXfrm>
    </dsp:sp>
    <dsp:sp modelId="{EC12376E-A407-4BE5-B804-4B5321034B8F}">
      <dsp:nvSpPr>
        <dsp:cNvPr id="0" name=""/>
        <dsp:cNvSpPr/>
      </dsp:nvSpPr>
      <dsp:spPr>
        <a:xfrm>
          <a:off x="7773205" y="3212084"/>
          <a:ext cx="2004157" cy="215597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A74E214A-AAD1-418D-A35E-3ABEAAB0D460}">
      <dsp:nvSpPr>
        <dsp:cNvPr id="0" name=""/>
        <dsp:cNvSpPr/>
      </dsp:nvSpPr>
      <dsp:spPr>
        <a:xfrm>
          <a:off x="7995889" y="3423633"/>
          <a:ext cx="2004157" cy="215597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ru-RU" sz="2400" kern="1200" dirty="0" smtClean="0"/>
            <a:t>Стационар</a:t>
          </a:r>
          <a:endParaRPr lang="ru-RU" sz="2400" kern="1200" dirty="0"/>
        </a:p>
      </dsp:txBody>
      <dsp:txXfrm>
        <a:off x="8054589" y="3482333"/>
        <a:ext cx="1886757" cy="203857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525F39-A799-43B7-8925-461B8024DEA1}">
      <dsp:nvSpPr>
        <dsp:cNvPr id="0" name=""/>
        <dsp:cNvSpPr/>
      </dsp:nvSpPr>
      <dsp:spPr>
        <a:xfrm>
          <a:off x="8778" y="1608958"/>
          <a:ext cx="2623697" cy="2362864"/>
        </a:xfrm>
        <a:prstGeom prst="roundRect">
          <a:avLst>
            <a:gd name="adj" fmla="val 1000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ru-RU" sz="2400" kern="1200" dirty="0" smtClean="0"/>
            <a:t>Соблюдение прав</a:t>
          </a:r>
          <a:endParaRPr lang="ru-RU" sz="2400" kern="1200" dirty="0"/>
        </a:p>
      </dsp:txBody>
      <dsp:txXfrm>
        <a:off x="77984" y="1678164"/>
        <a:ext cx="2485285" cy="2224452"/>
      </dsp:txXfrm>
    </dsp:sp>
    <dsp:sp modelId="{2416FE5D-D389-4F83-BE08-194E31AA931C}">
      <dsp:nvSpPr>
        <dsp:cNvPr id="0" name=""/>
        <dsp:cNvSpPr/>
      </dsp:nvSpPr>
      <dsp:spPr>
        <a:xfrm>
          <a:off x="2894845" y="2465052"/>
          <a:ext cx="556223" cy="650676"/>
        </a:xfrm>
        <a:prstGeom prst="rightArrow">
          <a:avLst>
            <a:gd name="adj1" fmla="val 60000"/>
            <a:gd name="adj2" fmla="val 50000"/>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ru-RU" sz="1800" kern="1200"/>
        </a:p>
      </dsp:txBody>
      <dsp:txXfrm>
        <a:off x="2894845" y="2595187"/>
        <a:ext cx="389356" cy="390406"/>
      </dsp:txXfrm>
    </dsp:sp>
    <dsp:sp modelId="{85FA45D2-0A9F-4E1B-9092-38730FA93841}">
      <dsp:nvSpPr>
        <dsp:cNvPr id="0" name=""/>
        <dsp:cNvSpPr/>
      </dsp:nvSpPr>
      <dsp:spPr>
        <a:xfrm>
          <a:off x="3681954" y="1608958"/>
          <a:ext cx="2623697" cy="2362864"/>
        </a:xfrm>
        <a:prstGeom prst="roundRect">
          <a:avLst>
            <a:gd name="adj" fmla="val 10000"/>
          </a:avLst>
        </a:prstGeom>
        <a:solidFill>
          <a:schemeClr val="accent4">
            <a:hueOff val="-2232385"/>
            <a:satOff val="13449"/>
            <a:lumOff val="1078"/>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ru-RU" sz="2400" kern="1200" dirty="0" smtClean="0"/>
            <a:t>Повышение чувства собственного достоинства</a:t>
          </a:r>
          <a:endParaRPr lang="ru-RU" sz="2400" kern="1200" dirty="0"/>
        </a:p>
      </dsp:txBody>
      <dsp:txXfrm>
        <a:off x="3751160" y="1678164"/>
        <a:ext cx="2485285" cy="2224452"/>
      </dsp:txXfrm>
    </dsp:sp>
    <dsp:sp modelId="{689E224F-7A34-4249-A846-2A2C051CCC38}">
      <dsp:nvSpPr>
        <dsp:cNvPr id="0" name=""/>
        <dsp:cNvSpPr/>
      </dsp:nvSpPr>
      <dsp:spPr>
        <a:xfrm>
          <a:off x="6568021" y="2465052"/>
          <a:ext cx="556223" cy="650676"/>
        </a:xfrm>
        <a:prstGeom prst="rightArrow">
          <a:avLst>
            <a:gd name="adj1" fmla="val 60000"/>
            <a:gd name="adj2" fmla="val 50000"/>
          </a:avLst>
        </a:prstGeom>
        <a:solidFill>
          <a:schemeClr val="accent4">
            <a:hueOff val="-4464770"/>
            <a:satOff val="26899"/>
            <a:lumOff val="2156"/>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ru-RU" sz="1800" kern="1200"/>
        </a:p>
      </dsp:txBody>
      <dsp:txXfrm>
        <a:off x="6568021" y="2595187"/>
        <a:ext cx="389356" cy="390406"/>
      </dsp:txXfrm>
    </dsp:sp>
    <dsp:sp modelId="{672414C9-AE7B-4926-8FAA-4B4391B32938}">
      <dsp:nvSpPr>
        <dsp:cNvPr id="0" name=""/>
        <dsp:cNvSpPr/>
      </dsp:nvSpPr>
      <dsp:spPr>
        <a:xfrm>
          <a:off x="7355130" y="1608958"/>
          <a:ext cx="2623697" cy="2362864"/>
        </a:xfrm>
        <a:prstGeom prst="roundRect">
          <a:avLst>
            <a:gd name="adj" fmla="val 10000"/>
          </a:avLst>
        </a:prstGeom>
        <a:solidFill>
          <a:schemeClr val="accent4">
            <a:hueOff val="-4464770"/>
            <a:satOff val="26899"/>
            <a:lumOff val="2156"/>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ru-RU" sz="2400" kern="1200" dirty="0" smtClean="0"/>
            <a:t>Социальная интеграция (полноценное и равноправное  участие в  жизни общества)</a:t>
          </a:r>
        </a:p>
      </dsp:txBody>
      <dsp:txXfrm>
        <a:off x="7424336" y="1678164"/>
        <a:ext cx="2485285" cy="222445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75ABD9-2764-4E72-B149-9ED36ADDE20A}">
      <dsp:nvSpPr>
        <dsp:cNvPr id="0" name=""/>
        <dsp:cNvSpPr/>
      </dsp:nvSpPr>
      <dsp:spPr>
        <a:xfrm>
          <a:off x="9479" y="240146"/>
          <a:ext cx="3499128" cy="654664"/>
        </a:xfrm>
        <a:prstGeom prst="rect">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a:lnSpc>
              <a:spcPct val="90000"/>
            </a:lnSpc>
            <a:spcBef>
              <a:spcPct val="0"/>
            </a:spcBef>
            <a:spcAft>
              <a:spcPct val="35000"/>
            </a:spcAft>
          </a:pPr>
          <a:r>
            <a:rPr lang="ru-RU" sz="2800" b="1" kern="1200" dirty="0" smtClean="0"/>
            <a:t>Суть мифа</a:t>
          </a:r>
          <a:endParaRPr lang="ru-RU" sz="2800" b="1" kern="1200" dirty="0"/>
        </a:p>
      </dsp:txBody>
      <dsp:txXfrm>
        <a:off x="9479" y="240146"/>
        <a:ext cx="3499128" cy="654664"/>
      </dsp:txXfrm>
    </dsp:sp>
    <dsp:sp modelId="{270D88A2-1B6B-4AAF-A092-BF22D1E3BEF0}">
      <dsp:nvSpPr>
        <dsp:cNvPr id="0" name=""/>
        <dsp:cNvSpPr/>
      </dsp:nvSpPr>
      <dsp:spPr>
        <a:xfrm>
          <a:off x="9514" y="924120"/>
          <a:ext cx="3499128" cy="4518809"/>
        </a:xfrm>
        <a:prstGeom prst="rect">
          <a:avLst/>
        </a:prstGeom>
        <a:solidFill>
          <a:schemeClr val="accent4">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ru-RU" sz="2400" kern="1200" dirty="0" smtClean="0"/>
            <a:t>Стоит только гражданину побывать в кабинете психиатра, как его  поставят на пожизненный учет, и все будут знать, какое у него заболевание, и его нигде не примут на работу.</a:t>
          </a:r>
          <a:endParaRPr lang="ru-RU" sz="2400" kern="1200" dirty="0"/>
        </a:p>
      </dsp:txBody>
      <dsp:txXfrm>
        <a:off x="9514" y="924120"/>
        <a:ext cx="3499128" cy="4518809"/>
      </dsp:txXfrm>
    </dsp:sp>
    <dsp:sp modelId="{B9A54434-1345-4AEB-811D-6E928F987BBB}">
      <dsp:nvSpPr>
        <dsp:cNvPr id="0" name=""/>
        <dsp:cNvSpPr/>
      </dsp:nvSpPr>
      <dsp:spPr>
        <a:xfrm>
          <a:off x="4007426" y="168526"/>
          <a:ext cx="5997821" cy="654664"/>
        </a:xfrm>
        <a:prstGeom prst="rect">
          <a:avLst/>
        </a:prstGeom>
        <a:solidFill>
          <a:schemeClr val="accent4">
            <a:hueOff val="-4464770"/>
            <a:satOff val="26899"/>
            <a:lumOff val="2156"/>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a:lnSpc>
              <a:spcPct val="90000"/>
            </a:lnSpc>
            <a:spcBef>
              <a:spcPct val="0"/>
            </a:spcBef>
            <a:spcAft>
              <a:spcPct val="35000"/>
            </a:spcAft>
          </a:pPr>
          <a:r>
            <a:rPr lang="ru-RU" sz="2800" b="1" kern="1200" dirty="0" smtClean="0"/>
            <a:t>Реальность</a:t>
          </a:r>
          <a:r>
            <a:rPr lang="ru-RU" sz="2800" kern="1200" dirty="0" smtClean="0"/>
            <a:t> </a:t>
          </a:r>
          <a:endParaRPr lang="ru-RU" sz="2800" kern="1200" dirty="0"/>
        </a:p>
      </dsp:txBody>
      <dsp:txXfrm>
        <a:off x="4007426" y="168526"/>
        <a:ext cx="5997821" cy="654664"/>
      </dsp:txXfrm>
    </dsp:sp>
    <dsp:sp modelId="{E63C0C37-2C13-47BA-BC69-0CAEE234C406}">
      <dsp:nvSpPr>
        <dsp:cNvPr id="0" name=""/>
        <dsp:cNvSpPr/>
      </dsp:nvSpPr>
      <dsp:spPr>
        <a:xfrm>
          <a:off x="3998520" y="924120"/>
          <a:ext cx="6052582" cy="4518809"/>
        </a:xfrm>
        <a:prstGeom prst="rect">
          <a:avLst/>
        </a:prstGeom>
        <a:solidFill>
          <a:schemeClr val="accent4">
            <a:tint val="40000"/>
            <a:alpha val="90000"/>
            <a:hueOff val="-3945706"/>
            <a:satOff val="22157"/>
            <a:lumOff val="1408"/>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ru-RU" sz="2000" kern="1200" dirty="0" smtClean="0"/>
            <a:t>Статья 27 </a:t>
          </a:r>
          <a:r>
            <a:rPr lang="ru-RU" sz="2000" kern="1200" dirty="0" err="1" smtClean="0"/>
            <a:t>ЗоПП</a:t>
          </a:r>
          <a:endParaRPr lang="ru-RU" sz="2000" kern="1200" dirty="0"/>
        </a:p>
        <a:p>
          <a:pPr marL="228600" lvl="1" indent="-228600" algn="l" defTabSz="889000">
            <a:lnSpc>
              <a:spcPct val="90000"/>
            </a:lnSpc>
            <a:spcBef>
              <a:spcPct val="0"/>
            </a:spcBef>
            <a:spcAft>
              <a:spcPct val="15000"/>
            </a:spcAft>
            <a:buChar char="••"/>
          </a:pPr>
          <a:r>
            <a:rPr lang="ru-RU" sz="2000" kern="1200" dirty="0" smtClean="0"/>
            <a:t>(1) Диспансерное наблюдение может устанавливаться за лицом, страдающим хроническим и затяжным психическим расстройством с тяжелыми стойкими или часто обостряющимися болезненными проявлениями.</a:t>
          </a:r>
          <a:endParaRPr lang="ru-RU" sz="2000" kern="1200" dirty="0"/>
        </a:p>
        <a:p>
          <a:pPr marL="228600" lvl="1" indent="-228600" algn="l" defTabSz="889000">
            <a:lnSpc>
              <a:spcPct val="90000"/>
            </a:lnSpc>
            <a:spcBef>
              <a:spcPct val="0"/>
            </a:spcBef>
            <a:spcAft>
              <a:spcPct val="15000"/>
            </a:spcAft>
            <a:buChar char="••"/>
          </a:pPr>
          <a:r>
            <a:rPr lang="ru-RU" sz="2000" kern="1200" dirty="0" smtClean="0"/>
            <a:t>(2) Решение вопросов о необходимости установления диспансерного наблюдения и о его прекращении принимается комиссией врачей-психиатров</a:t>
          </a:r>
          <a:endParaRPr lang="ru-RU" sz="2000" kern="1200" dirty="0"/>
        </a:p>
        <a:p>
          <a:pPr marL="228600" lvl="1" indent="-228600" algn="l" defTabSz="889000">
            <a:lnSpc>
              <a:spcPct val="90000"/>
            </a:lnSpc>
            <a:spcBef>
              <a:spcPct val="0"/>
            </a:spcBef>
            <a:spcAft>
              <a:spcPct val="15000"/>
            </a:spcAft>
            <a:buChar char="••"/>
          </a:pPr>
          <a:r>
            <a:rPr lang="ru-RU" sz="2000" kern="1200" dirty="0" smtClean="0"/>
            <a:t>(4) Установленное ранее диспансерное наблюдение прекращается при выздоровлении или значительном и стойком улучшении психического состояния лица.</a:t>
          </a:r>
          <a:endParaRPr lang="ru-RU" sz="2000" kern="1200" dirty="0"/>
        </a:p>
      </dsp:txBody>
      <dsp:txXfrm>
        <a:off x="3998520" y="924120"/>
        <a:ext cx="6052582" cy="451880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75ABD9-2764-4E72-B149-9ED36ADDE20A}">
      <dsp:nvSpPr>
        <dsp:cNvPr id="0" name=""/>
        <dsp:cNvSpPr/>
      </dsp:nvSpPr>
      <dsp:spPr>
        <a:xfrm>
          <a:off x="192241" y="0"/>
          <a:ext cx="3899888" cy="1334374"/>
        </a:xfrm>
        <a:prstGeom prst="rect">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a:lnSpc>
              <a:spcPct val="90000"/>
            </a:lnSpc>
            <a:spcBef>
              <a:spcPct val="0"/>
            </a:spcBef>
            <a:spcAft>
              <a:spcPct val="35000"/>
            </a:spcAft>
          </a:pPr>
          <a:r>
            <a:rPr lang="ru-RU" sz="2400" b="1" kern="1200" dirty="0" smtClean="0"/>
            <a:t>Суть мифа</a:t>
          </a:r>
          <a:endParaRPr lang="ru-RU" sz="2400" b="1" kern="1200" dirty="0"/>
        </a:p>
      </dsp:txBody>
      <dsp:txXfrm>
        <a:off x="192241" y="0"/>
        <a:ext cx="3899888" cy="1334374"/>
      </dsp:txXfrm>
    </dsp:sp>
    <dsp:sp modelId="{270D88A2-1B6B-4AAF-A092-BF22D1E3BEF0}">
      <dsp:nvSpPr>
        <dsp:cNvPr id="0" name=""/>
        <dsp:cNvSpPr/>
      </dsp:nvSpPr>
      <dsp:spPr>
        <a:xfrm>
          <a:off x="480568" y="1365901"/>
          <a:ext cx="3481323" cy="3864529"/>
        </a:xfrm>
        <a:prstGeom prst="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ru-RU" sz="2000" kern="1200" dirty="0" smtClean="0"/>
            <a:t>Например, злой родственник, заплатив взятку психиатру, запросто может упрятать Вас в психбольницу до конца дней, для того, чтобы завладеть Вашим имуществом</a:t>
          </a:r>
          <a:endParaRPr lang="ru-RU" sz="2000" kern="1200" dirty="0"/>
        </a:p>
      </dsp:txBody>
      <dsp:txXfrm>
        <a:off x="480568" y="1365901"/>
        <a:ext cx="3481323" cy="3864529"/>
      </dsp:txXfrm>
    </dsp:sp>
    <dsp:sp modelId="{B9A54434-1345-4AEB-811D-6E928F987BBB}">
      <dsp:nvSpPr>
        <dsp:cNvPr id="0" name=""/>
        <dsp:cNvSpPr/>
      </dsp:nvSpPr>
      <dsp:spPr>
        <a:xfrm>
          <a:off x="4617884" y="0"/>
          <a:ext cx="5442733" cy="788665"/>
        </a:xfrm>
        <a:prstGeom prst="rect">
          <a:avLst/>
        </a:prstGeom>
        <a:solidFill>
          <a:schemeClr val="accent4">
            <a:hueOff val="-4464770"/>
            <a:satOff val="26899"/>
            <a:lumOff val="2156"/>
            <a:alphaOff val="0"/>
          </a:schemeClr>
        </a:solidFill>
        <a:ln w="25400" cap="flat" cmpd="sng" algn="ctr">
          <a:solidFill>
            <a:schemeClr val="accent4">
              <a:hueOff val="-4464770"/>
              <a:satOff val="26899"/>
              <a:lumOff val="2156"/>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a:lnSpc>
              <a:spcPct val="90000"/>
            </a:lnSpc>
            <a:spcBef>
              <a:spcPct val="0"/>
            </a:spcBef>
            <a:spcAft>
              <a:spcPct val="35000"/>
            </a:spcAft>
          </a:pPr>
          <a:r>
            <a:rPr lang="ru-RU" sz="2400" b="1" kern="1200" dirty="0" smtClean="0"/>
            <a:t>Реальность </a:t>
          </a:r>
          <a:endParaRPr lang="ru-RU" sz="2400" b="1" kern="1200" dirty="0"/>
        </a:p>
      </dsp:txBody>
      <dsp:txXfrm>
        <a:off x="4617884" y="0"/>
        <a:ext cx="5442733" cy="788665"/>
      </dsp:txXfrm>
    </dsp:sp>
    <dsp:sp modelId="{E63C0C37-2C13-47BA-BC69-0CAEE234C406}">
      <dsp:nvSpPr>
        <dsp:cNvPr id="0" name=""/>
        <dsp:cNvSpPr/>
      </dsp:nvSpPr>
      <dsp:spPr>
        <a:xfrm>
          <a:off x="4741475" y="839378"/>
          <a:ext cx="5319142" cy="4873006"/>
        </a:xfrm>
        <a:prstGeom prst="rect">
          <a:avLst/>
        </a:prstGeom>
        <a:solidFill>
          <a:schemeClr val="accent4">
            <a:tint val="40000"/>
            <a:alpha val="90000"/>
            <a:hueOff val="-3945706"/>
            <a:satOff val="22157"/>
            <a:lumOff val="1408"/>
            <a:alphaOff val="0"/>
          </a:schemeClr>
        </a:solidFill>
        <a:ln w="25400" cap="flat" cmpd="sng" algn="ctr">
          <a:solidFill>
            <a:schemeClr val="accent4">
              <a:tint val="40000"/>
              <a:alpha val="90000"/>
              <a:hueOff val="-3945706"/>
              <a:satOff val="22157"/>
              <a:lumOff val="140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ru-RU" sz="1800" b="1" kern="1200" dirty="0" smtClean="0"/>
            <a:t>Ст. 29 Основания для госпитализации в недобровольном порядке </a:t>
          </a:r>
          <a:r>
            <a:rPr lang="ru-RU" sz="1800" b="1" kern="1200" dirty="0" err="1" smtClean="0"/>
            <a:t>ЗоПП</a:t>
          </a:r>
          <a:endParaRPr lang="ru-RU" sz="1800" kern="1200" dirty="0"/>
        </a:p>
        <a:p>
          <a:pPr marL="171450" lvl="1" indent="-171450" algn="l" defTabSz="800100">
            <a:lnSpc>
              <a:spcPct val="90000"/>
            </a:lnSpc>
            <a:spcBef>
              <a:spcPct val="0"/>
            </a:spcBef>
            <a:spcAft>
              <a:spcPct val="15000"/>
            </a:spcAft>
            <a:buChar char="••"/>
          </a:pPr>
          <a:r>
            <a:rPr lang="ru-RU" sz="1800" kern="1200" dirty="0" smtClean="0"/>
            <a:t>Лицо, страдающее психическим расстройством, может быть госпитализировано без его согласия* до постановления судьи, если его психиатрическое обследование или лечение возможны только в стационарных условиях, а психическое расстройство является тяжелым и обусловливает:</a:t>
          </a:r>
          <a:endParaRPr lang="ru-RU" sz="1800" kern="1200" dirty="0"/>
        </a:p>
        <a:p>
          <a:pPr marL="171450" lvl="1" indent="-171450" algn="l" defTabSz="800100">
            <a:lnSpc>
              <a:spcPct val="90000"/>
            </a:lnSpc>
            <a:spcBef>
              <a:spcPct val="0"/>
            </a:spcBef>
            <a:spcAft>
              <a:spcPct val="15000"/>
            </a:spcAft>
            <a:buChar char="••"/>
          </a:pPr>
          <a:r>
            <a:rPr lang="ru-RU" sz="1800" kern="1200" dirty="0" smtClean="0"/>
            <a:t>а) его непосредственную опасность для себя или окружающих, или</a:t>
          </a:r>
        </a:p>
        <a:p>
          <a:pPr marL="171450" lvl="1" indent="-171450" algn="l" defTabSz="800100">
            <a:lnSpc>
              <a:spcPct val="90000"/>
            </a:lnSpc>
            <a:spcBef>
              <a:spcPct val="0"/>
            </a:spcBef>
            <a:spcAft>
              <a:spcPct val="15000"/>
            </a:spcAft>
            <a:buChar char="••"/>
          </a:pPr>
          <a:r>
            <a:rPr lang="ru-RU" sz="1800" kern="1200" dirty="0" smtClean="0"/>
            <a:t>б) его беспомощность, то есть неспособность самостоятельно удовлетворять основные жизненные потребности, или</a:t>
          </a:r>
        </a:p>
        <a:p>
          <a:pPr marL="171450" lvl="1" indent="-171450" algn="l" defTabSz="800100">
            <a:lnSpc>
              <a:spcPct val="90000"/>
            </a:lnSpc>
            <a:spcBef>
              <a:spcPct val="0"/>
            </a:spcBef>
            <a:spcAft>
              <a:spcPct val="15000"/>
            </a:spcAft>
            <a:buChar char="••"/>
          </a:pPr>
          <a:r>
            <a:rPr lang="ru-RU" sz="1800" kern="1200" dirty="0" smtClean="0"/>
            <a:t>в) существенный вред его здоровью вследствие ухудшения психического состояния, если лицо будет оставлено без психиатрической помощи.</a:t>
          </a:r>
        </a:p>
      </dsp:txBody>
      <dsp:txXfrm>
        <a:off x="4741475" y="839378"/>
        <a:ext cx="5319142" cy="487300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Номер слайда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35059E8E-7804-44F8-ADEE-51C524980A0F}" type="slidenum">
              <a:rPr lang="ru-RU" smtClean="0"/>
              <a:t>‹#›</a:t>
            </a:fld>
            <a:endParaRPr lang="ru-RU"/>
          </a:p>
        </p:txBody>
      </p:sp>
    </p:spTree>
    <p:extLst>
      <p:ext uri="{BB962C8B-B14F-4D97-AF65-F5344CB8AC3E}">
        <p14:creationId xmlns:p14="http://schemas.microsoft.com/office/powerpoint/2010/main" val="39567762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8956B59B-6E6B-4176-98A4-8FE1A1B844CF}" type="datetimeFigureOut">
              <a:rPr lang="ru-RU" smtClean="0"/>
              <a:t>31.05.2023</a:t>
            </a:fld>
            <a:endParaRPr lang="ru-RU"/>
          </a:p>
        </p:txBody>
      </p:sp>
      <p:sp>
        <p:nvSpPr>
          <p:cNvPr id="4" name="Образ слайда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8F4590DA-DCFF-49F4-AB5F-6CDEC228184A}" type="slidenum">
              <a:rPr lang="ru-RU" smtClean="0"/>
              <a:t>‹#›</a:t>
            </a:fld>
            <a:endParaRPr lang="ru-RU"/>
          </a:p>
        </p:txBody>
      </p:sp>
    </p:spTree>
    <p:extLst>
      <p:ext uri="{BB962C8B-B14F-4D97-AF65-F5344CB8AC3E}">
        <p14:creationId xmlns:p14="http://schemas.microsoft.com/office/powerpoint/2010/main" val="243575059"/>
      </p:ext>
    </p:extLst>
  </p:cSld>
  <p:clrMap bg1="lt1" tx1="dk1" bg2="lt2" tx2="dk2" accent1="accent1" accent2="accent2" accent3="accent3" accent4="accent4" accent5="accent5" accent6="accent6" hlink="hlink" folHlink="folHlink"/>
  <p:notesStyle>
    <a:lvl1pPr marL="0" algn="l" defTabSz="1082650" rtl="0" eaLnBrk="1" latinLnBrk="0" hangingPunct="1">
      <a:defRPr sz="1400" kern="1200">
        <a:solidFill>
          <a:schemeClr val="tx1"/>
        </a:solidFill>
        <a:latin typeface="+mn-lt"/>
        <a:ea typeface="+mn-ea"/>
        <a:cs typeface="+mn-cs"/>
      </a:defRPr>
    </a:lvl1pPr>
    <a:lvl2pPr marL="541325" algn="l" defTabSz="1082650" rtl="0" eaLnBrk="1" latinLnBrk="0" hangingPunct="1">
      <a:defRPr sz="1400" kern="1200">
        <a:solidFill>
          <a:schemeClr val="tx1"/>
        </a:solidFill>
        <a:latin typeface="+mn-lt"/>
        <a:ea typeface="+mn-ea"/>
        <a:cs typeface="+mn-cs"/>
      </a:defRPr>
    </a:lvl2pPr>
    <a:lvl3pPr marL="1082650" algn="l" defTabSz="1082650" rtl="0" eaLnBrk="1" latinLnBrk="0" hangingPunct="1">
      <a:defRPr sz="1400" kern="1200">
        <a:solidFill>
          <a:schemeClr val="tx1"/>
        </a:solidFill>
        <a:latin typeface="+mn-lt"/>
        <a:ea typeface="+mn-ea"/>
        <a:cs typeface="+mn-cs"/>
      </a:defRPr>
    </a:lvl3pPr>
    <a:lvl4pPr marL="1623974" algn="l" defTabSz="1082650" rtl="0" eaLnBrk="1" latinLnBrk="0" hangingPunct="1">
      <a:defRPr sz="1400" kern="1200">
        <a:solidFill>
          <a:schemeClr val="tx1"/>
        </a:solidFill>
        <a:latin typeface="+mn-lt"/>
        <a:ea typeface="+mn-ea"/>
        <a:cs typeface="+mn-cs"/>
      </a:defRPr>
    </a:lvl4pPr>
    <a:lvl5pPr marL="2165299" algn="l" defTabSz="1082650" rtl="0" eaLnBrk="1" latinLnBrk="0" hangingPunct="1">
      <a:defRPr sz="1400" kern="1200">
        <a:solidFill>
          <a:schemeClr val="tx1"/>
        </a:solidFill>
        <a:latin typeface="+mn-lt"/>
        <a:ea typeface="+mn-ea"/>
        <a:cs typeface="+mn-cs"/>
      </a:defRPr>
    </a:lvl5pPr>
    <a:lvl6pPr marL="2706624" algn="l" defTabSz="1082650" rtl="0" eaLnBrk="1" latinLnBrk="0" hangingPunct="1">
      <a:defRPr sz="1400" kern="1200">
        <a:solidFill>
          <a:schemeClr val="tx1"/>
        </a:solidFill>
        <a:latin typeface="+mn-lt"/>
        <a:ea typeface="+mn-ea"/>
        <a:cs typeface="+mn-cs"/>
      </a:defRPr>
    </a:lvl6pPr>
    <a:lvl7pPr marL="3247949" algn="l" defTabSz="1082650" rtl="0" eaLnBrk="1" latinLnBrk="0" hangingPunct="1">
      <a:defRPr sz="1400" kern="1200">
        <a:solidFill>
          <a:schemeClr val="tx1"/>
        </a:solidFill>
        <a:latin typeface="+mn-lt"/>
        <a:ea typeface="+mn-ea"/>
        <a:cs typeface="+mn-cs"/>
      </a:defRPr>
    </a:lvl7pPr>
    <a:lvl8pPr marL="3789274" algn="l" defTabSz="1082650" rtl="0" eaLnBrk="1" latinLnBrk="0" hangingPunct="1">
      <a:defRPr sz="1400" kern="1200">
        <a:solidFill>
          <a:schemeClr val="tx1"/>
        </a:solidFill>
        <a:latin typeface="+mn-lt"/>
        <a:ea typeface="+mn-ea"/>
        <a:cs typeface="+mn-cs"/>
      </a:defRPr>
    </a:lvl8pPr>
    <a:lvl9pPr marL="4330598" algn="l" defTabSz="1082650"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Par263"/><Relationship Id="rId2" Type="http://schemas.openxmlformats.org/officeDocument/2006/relationships/slide" Target="../slides/slide9.xml"/><Relationship Id="rId1" Type="http://schemas.openxmlformats.org/officeDocument/2006/relationships/notesMaster" Target="../notesMasters/notesMaster1.xml"/><Relationship Id="rId6" Type="http://schemas.openxmlformats.org/officeDocument/2006/relationships/hyperlink" Target="#Par265"/><Relationship Id="rId5" Type="http://schemas.openxmlformats.org/officeDocument/2006/relationships/hyperlink" Target="#Par264"/><Relationship Id="rId4" Type="http://schemas.openxmlformats.org/officeDocument/2006/relationships/hyperlink" Target="#Par266"/></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Нельзя не отметить, что закон был принят благодаря требованиям мировой психиатрической профессиональной общественности (</a:t>
            </a:r>
            <a:r>
              <a:rPr lang="en-US" dirty="0" smtClean="0"/>
              <a:t>WPA).</a:t>
            </a:r>
            <a:r>
              <a:rPr lang="ru-RU" dirty="0" smtClean="0"/>
              <a:t>  До 1992 г. психиатрия в нашей стране была вне правого пространства и регулирующими документами были только нормативные правовые акты ведомства здравоохранения. В таких условиях деятельности большие риски произвола.  На моей памяти примеры такого произвола. Например,  что перед политическими праздниками больные, высказывающие критические замечания в адрес власти  госпитализировать, помимо их воли  в психиатрическую больницу и держать его столько, сколько захочет какой-нибудь начальник. И еще пример:</a:t>
            </a:r>
            <a:r>
              <a:rPr lang="ru-RU" baseline="0" dirty="0" smtClean="0"/>
              <a:t>  больные с психиатрическими диагнозами, без учета  тяжести заболевания ставились на «учет» без движения, что приводило к негативным для больного соц. последствиям. </a:t>
            </a:r>
            <a:r>
              <a:rPr lang="ru-RU" dirty="0" smtClean="0"/>
              <a:t> И от этого клейма человек страдает порой больше, чем от собственно заболевания, клеймо приводит к социальной изоляции. </a:t>
            </a:r>
          </a:p>
          <a:p>
            <a:r>
              <a:rPr lang="ru-RU" dirty="0" smtClean="0"/>
              <a:t>Почему актуальна эта тема в нашем проекте?  Одна из задач нашего проекта  </a:t>
            </a:r>
            <a:r>
              <a:rPr lang="ru-RU" dirty="0" err="1" smtClean="0"/>
              <a:t>дестигматизация</a:t>
            </a:r>
            <a:r>
              <a:rPr lang="ru-RU" dirty="0" smtClean="0"/>
              <a:t> больных.  А знание  о том, что на страже человека с психическим расстройством стоит закон  приводит к уменьшению этого негативного явления в сообществе. Что это за явление?  </a:t>
            </a:r>
          </a:p>
          <a:p>
            <a:endParaRPr lang="ru-RU" dirty="0" smtClean="0"/>
          </a:p>
          <a:p>
            <a:r>
              <a:rPr lang="ru-RU" dirty="0" smtClean="0"/>
              <a:t>   </a:t>
            </a:r>
          </a:p>
          <a:p>
            <a:r>
              <a:rPr lang="ru-RU" dirty="0" smtClean="0"/>
              <a:t>Отсутствие законодательного регулирования не соответствовало международным стандартам, негативно влияло на престиж службы, что помимо прочего питало такое постыдное для общества явление – стигматизацию. Стигма –»клеймо». Известная закономерность – плохой престиж службы – «плохие» и пациенты там.   Стигматизация -  предвзятое, негативное отношение к психическому больному, связанное с наличием у него психических расстройств. Стигматизация - предвзятое, негативное отношение к психическому больному, связанное с наличием у него психических расстройств. Стигматизирующий признак здесь </a:t>
            </a:r>
            <a:r>
              <a:rPr lang="ru-RU" sz="1200" dirty="0" smtClean="0"/>
              <a:t>«ненормальность», «</a:t>
            </a:r>
            <a:r>
              <a:rPr lang="ru-RU" sz="1200" dirty="0" err="1" smtClean="0"/>
              <a:t>инакость</a:t>
            </a:r>
            <a:r>
              <a:rPr lang="ru-RU" sz="1200" dirty="0" smtClean="0"/>
              <a:t>». </a:t>
            </a:r>
            <a:r>
              <a:rPr lang="ru-RU" dirty="0" smtClean="0"/>
              <a:t> При наличии такого явления в обществе гуманным его (общество) не назовешь.   </a:t>
            </a:r>
          </a:p>
          <a:p>
            <a:r>
              <a:rPr lang="ru-RU" dirty="0" smtClean="0"/>
              <a:t>Только с 1993 г. психиатрическую помощь в России стали  оказывать  в правовом поле. В 1993 г. вступил в силу ФЗ «О психиатрической помощи и гарантиях прав граждан при ее оказании». Следует подчеркнуть, что только половина (50%) стран мира приняли такие законы и Россия в этой половине. </a:t>
            </a:r>
          </a:p>
          <a:p>
            <a:r>
              <a:rPr lang="ru-RU" dirty="0" smtClean="0"/>
              <a:t>   </a:t>
            </a:r>
            <a:endParaRPr lang="ru-RU" dirty="0"/>
          </a:p>
        </p:txBody>
      </p:sp>
      <p:sp>
        <p:nvSpPr>
          <p:cNvPr id="4" name="Номер слайда 3"/>
          <p:cNvSpPr>
            <a:spLocks noGrp="1"/>
          </p:cNvSpPr>
          <p:nvPr>
            <p:ph type="sldNum" sz="quarter" idx="10"/>
          </p:nvPr>
        </p:nvSpPr>
        <p:spPr/>
        <p:txBody>
          <a:bodyPr/>
          <a:lstStyle/>
          <a:p>
            <a:fld id="{8F4590DA-DCFF-49F4-AB5F-6CDEC228184A}" type="slidenum">
              <a:rPr lang="ru-RU" smtClean="0"/>
              <a:t>1</a:t>
            </a:fld>
            <a:endParaRPr lang="ru-RU"/>
          </a:p>
        </p:txBody>
      </p:sp>
    </p:spTree>
    <p:extLst>
      <p:ext uri="{BB962C8B-B14F-4D97-AF65-F5344CB8AC3E}">
        <p14:creationId xmlns:p14="http://schemas.microsoft.com/office/powerpoint/2010/main" val="17038248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В чем разница:</a:t>
            </a:r>
          </a:p>
          <a:p>
            <a:r>
              <a:rPr lang="ru-RU" dirty="0" smtClean="0"/>
              <a:t>Недееспособный гражданин</a:t>
            </a:r>
          </a:p>
          <a:p>
            <a:r>
              <a:rPr lang="ru-RU" dirty="0" smtClean="0"/>
              <a:t>И ограниченно дееспособный гражданин</a:t>
            </a:r>
          </a:p>
          <a:p>
            <a:endParaRPr lang="ru-RU" dirty="0"/>
          </a:p>
        </p:txBody>
      </p:sp>
      <p:sp>
        <p:nvSpPr>
          <p:cNvPr id="4" name="Номер слайда 3"/>
          <p:cNvSpPr>
            <a:spLocks noGrp="1"/>
          </p:cNvSpPr>
          <p:nvPr>
            <p:ph type="sldNum" sz="quarter" idx="10"/>
          </p:nvPr>
        </p:nvSpPr>
        <p:spPr/>
        <p:txBody>
          <a:bodyPr/>
          <a:lstStyle/>
          <a:p>
            <a:fld id="{8F4590DA-DCFF-49F4-AB5F-6CDEC228184A}" type="slidenum">
              <a:rPr lang="ru-RU" smtClean="0"/>
              <a:t>15</a:t>
            </a:fld>
            <a:endParaRPr lang="ru-RU"/>
          </a:p>
        </p:txBody>
      </p:sp>
    </p:spTree>
    <p:extLst>
      <p:ext uri="{BB962C8B-B14F-4D97-AF65-F5344CB8AC3E}">
        <p14:creationId xmlns:p14="http://schemas.microsoft.com/office/powerpoint/2010/main" val="14368391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 являющиеся участниками государственной системы бесплатной юридической помощи, </a:t>
            </a:r>
          </a:p>
          <a:p>
            <a:r>
              <a:rPr lang="ru-RU" dirty="0" smtClean="0"/>
              <a:t>** </a:t>
            </a:r>
            <a:r>
              <a:rPr lang="ru-RU" sz="1200" dirty="0" smtClean="0"/>
              <a:t> имеющих право на получение бесплатной юридической помощи в рамках государственной системы бесплатной юридической помощи, </a:t>
            </a:r>
          </a:p>
          <a:p>
            <a:endParaRPr lang="ru-RU" dirty="0"/>
          </a:p>
        </p:txBody>
      </p:sp>
      <p:sp>
        <p:nvSpPr>
          <p:cNvPr id="4" name="Номер слайда 3"/>
          <p:cNvSpPr>
            <a:spLocks noGrp="1"/>
          </p:cNvSpPr>
          <p:nvPr>
            <p:ph type="sldNum" sz="quarter" idx="10"/>
          </p:nvPr>
        </p:nvSpPr>
        <p:spPr/>
        <p:txBody>
          <a:bodyPr/>
          <a:lstStyle/>
          <a:p>
            <a:fld id="{8F4590DA-DCFF-49F4-AB5F-6CDEC228184A}" type="slidenum">
              <a:rPr lang="ru-RU" smtClean="0"/>
              <a:t>23</a:t>
            </a:fld>
            <a:endParaRPr lang="ru-RU"/>
          </a:p>
        </p:txBody>
      </p:sp>
    </p:spTree>
    <p:extLst>
      <p:ext uri="{BB962C8B-B14F-4D97-AF65-F5344CB8AC3E}">
        <p14:creationId xmlns:p14="http://schemas.microsoft.com/office/powerpoint/2010/main" val="17893436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dirty="0" smtClean="0"/>
              <a:t>, </a:t>
            </a:r>
          </a:p>
          <a:p>
            <a:endParaRPr lang="ru-RU" dirty="0"/>
          </a:p>
        </p:txBody>
      </p:sp>
      <p:sp>
        <p:nvSpPr>
          <p:cNvPr id="4" name="Номер слайда 3"/>
          <p:cNvSpPr>
            <a:spLocks noGrp="1"/>
          </p:cNvSpPr>
          <p:nvPr>
            <p:ph type="sldNum" sz="quarter" idx="10"/>
          </p:nvPr>
        </p:nvSpPr>
        <p:spPr/>
        <p:txBody>
          <a:bodyPr/>
          <a:lstStyle/>
          <a:p>
            <a:fld id="{8F4590DA-DCFF-49F4-AB5F-6CDEC228184A}" type="slidenum">
              <a:rPr lang="ru-RU" smtClean="0"/>
              <a:t>24</a:t>
            </a:fld>
            <a:endParaRPr lang="ru-RU"/>
          </a:p>
        </p:txBody>
      </p:sp>
    </p:spTree>
    <p:extLst>
      <p:ext uri="{BB962C8B-B14F-4D97-AF65-F5344CB8AC3E}">
        <p14:creationId xmlns:p14="http://schemas.microsoft.com/office/powerpoint/2010/main" val="17893436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Вопрос: какие возможности </a:t>
            </a:r>
            <a:r>
              <a:rPr lang="ru-RU" dirty="0" smtClean="0"/>
              <a:t>у гражданина для </a:t>
            </a:r>
            <a:r>
              <a:rPr lang="ru-RU" dirty="0" smtClean="0"/>
              <a:t>получения медицинской помощи при психических расстройствах.</a:t>
            </a:r>
          </a:p>
          <a:p>
            <a:endParaRPr lang="ru-RU" dirty="0" smtClean="0"/>
          </a:p>
          <a:p>
            <a:r>
              <a:rPr lang="ru-RU" dirty="0" smtClean="0"/>
              <a:t>Ответ: эту помощь можно получить в государственном </a:t>
            </a:r>
            <a:r>
              <a:rPr lang="ru-RU" dirty="0" smtClean="0"/>
              <a:t>учреждении </a:t>
            </a:r>
            <a:r>
              <a:rPr lang="ru-RU" dirty="0" smtClean="0"/>
              <a:t>(система здравоохранения и системы социальной защиты населения) и в </a:t>
            </a:r>
            <a:r>
              <a:rPr lang="ru-RU" dirty="0" smtClean="0"/>
              <a:t>частной мед клинике.    </a:t>
            </a:r>
            <a:endParaRPr lang="ru-RU" dirty="0"/>
          </a:p>
        </p:txBody>
      </p:sp>
      <p:sp>
        <p:nvSpPr>
          <p:cNvPr id="4" name="Номер слайда 3"/>
          <p:cNvSpPr>
            <a:spLocks noGrp="1"/>
          </p:cNvSpPr>
          <p:nvPr>
            <p:ph type="sldNum" sz="quarter" idx="10"/>
          </p:nvPr>
        </p:nvSpPr>
        <p:spPr/>
        <p:txBody>
          <a:bodyPr/>
          <a:lstStyle/>
          <a:p>
            <a:fld id="{8F4590DA-DCFF-49F4-AB5F-6CDEC228184A}" type="slidenum">
              <a:rPr lang="ru-RU" smtClean="0"/>
              <a:t>2</a:t>
            </a:fld>
            <a:endParaRPr lang="ru-RU"/>
          </a:p>
        </p:txBody>
      </p:sp>
    </p:spTree>
    <p:extLst>
      <p:ext uri="{BB962C8B-B14F-4D97-AF65-F5344CB8AC3E}">
        <p14:creationId xmlns:p14="http://schemas.microsoft.com/office/powerpoint/2010/main" val="36084164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Дать определение нарушение сознания  это  </a:t>
            </a:r>
            <a:r>
              <a:rPr lang="ru-RU" dirty="0" err="1" smtClean="0"/>
              <a:t>дезоринтировка</a:t>
            </a:r>
            <a:r>
              <a:rPr lang="ru-RU" dirty="0" smtClean="0"/>
              <a:t> в собственной личности, в месте и времени. </a:t>
            </a:r>
          </a:p>
          <a:p>
            <a:endParaRPr lang="ru-RU" dirty="0" smtClean="0"/>
          </a:p>
          <a:p>
            <a:endParaRPr lang="ru-RU" dirty="0"/>
          </a:p>
        </p:txBody>
      </p:sp>
      <p:sp>
        <p:nvSpPr>
          <p:cNvPr id="4" name="Номер слайда 3"/>
          <p:cNvSpPr>
            <a:spLocks noGrp="1"/>
          </p:cNvSpPr>
          <p:nvPr>
            <p:ph type="sldNum" sz="quarter" idx="10"/>
          </p:nvPr>
        </p:nvSpPr>
        <p:spPr/>
        <p:txBody>
          <a:bodyPr/>
          <a:lstStyle/>
          <a:p>
            <a:fld id="{8F4590DA-DCFF-49F4-AB5F-6CDEC228184A}" type="slidenum">
              <a:rPr lang="ru-RU" smtClean="0"/>
              <a:t>3</a:t>
            </a:fld>
            <a:endParaRPr lang="ru-RU"/>
          </a:p>
        </p:txBody>
      </p:sp>
    </p:spTree>
    <p:extLst>
      <p:ext uri="{BB962C8B-B14F-4D97-AF65-F5344CB8AC3E}">
        <p14:creationId xmlns:p14="http://schemas.microsoft.com/office/powerpoint/2010/main" val="38471905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8F4590DA-DCFF-49F4-AB5F-6CDEC228184A}" type="slidenum">
              <a:rPr lang="ru-RU" smtClean="0"/>
              <a:t>4</a:t>
            </a:fld>
            <a:endParaRPr lang="ru-RU"/>
          </a:p>
        </p:txBody>
      </p:sp>
    </p:spTree>
    <p:extLst>
      <p:ext uri="{BB962C8B-B14F-4D97-AF65-F5344CB8AC3E}">
        <p14:creationId xmlns:p14="http://schemas.microsoft.com/office/powerpoint/2010/main" val="31066347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8F4590DA-DCFF-49F4-AB5F-6CDEC228184A}" type="slidenum">
              <a:rPr lang="ru-RU" smtClean="0"/>
              <a:t>5</a:t>
            </a:fld>
            <a:endParaRPr lang="ru-RU"/>
          </a:p>
        </p:txBody>
      </p:sp>
    </p:spTree>
    <p:extLst>
      <p:ext uri="{BB962C8B-B14F-4D97-AF65-F5344CB8AC3E}">
        <p14:creationId xmlns:p14="http://schemas.microsoft.com/office/powerpoint/2010/main" val="32080833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Что касается связки «психические расстройства и работа» то действительно  закон  предусматривает психиатрические противопоказания для отдельных видов деятельности. Эти </a:t>
            </a:r>
            <a:r>
              <a:rPr lang="ru-RU" dirty="0" err="1" smtClean="0"/>
              <a:t>противоказания</a:t>
            </a:r>
            <a:r>
              <a:rPr lang="ru-RU" dirty="0" smtClean="0"/>
              <a:t> утв. на уровне федерального Правительства. Эти противопоказания относятся к лицам с «серьезными» психическими проблемами. Есть, например, «свои</a:t>
            </a:r>
            <a:r>
              <a:rPr lang="ru-RU" dirty="0" smtClean="0"/>
              <a:t>» противопоказания </a:t>
            </a:r>
            <a:r>
              <a:rPr lang="ru-RU" dirty="0" smtClean="0"/>
              <a:t>для вождения транспорта, допуска к ношению оружия,  допуска к работе с </a:t>
            </a:r>
            <a:r>
              <a:rPr lang="ru-RU" dirty="0" err="1" smtClean="0"/>
              <a:t>психо</a:t>
            </a:r>
            <a:r>
              <a:rPr lang="ru-RU" dirty="0" smtClean="0"/>
              <a:t> и </a:t>
            </a:r>
            <a:r>
              <a:rPr lang="ru-RU" dirty="0" err="1" smtClean="0"/>
              <a:t>нарко</a:t>
            </a:r>
            <a:r>
              <a:rPr lang="ru-RU" dirty="0" smtClean="0"/>
              <a:t> препаратами, сведениям, составляющим врачебную тайну и др.</a:t>
            </a:r>
          </a:p>
          <a:p>
            <a:r>
              <a:rPr lang="ru-RU" dirty="0" smtClean="0"/>
              <a:t>Важно: в соответствии с ЗОПП при несогласии гражданина  с решением комиссий, которые решают  вопросы Д наблюдения, допуска к отдельным видам деятельности гражданин имеет право на защиту прав в судебной инстанции.    </a:t>
            </a:r>
            <a:endParaRPr lang="ru-RU" dirty="0"/>
          </a:p>
        </p:txBody>
      </p:sp>
      <p:sp>
        <p:nvSpPr>
          <p:cNvPr id="4" name="Номер слайда 3"/>
          <p:cNvSpPr>
            <a:spLocks noGrp="1"/>
          </p:cNvSpPr>
          <p:nvPr>
            <p:ph type="sldNum" sz="quarter" idx="10"/>
          </p:nvPr>
        </p:nvSpPr>
        <p:spPr/>
        <p:txBody>
          <a:bodyPr/>
          <a:lstStyle/>
          <a:p>
            <a:fld id="{8F4590DA-DCFF-49F4-AB5F-6CDEC228184A}" type="slidenum">
              <a:rPr lang="ru-RU" smtClean="0"/>
              <a:t>6</a:t>
            </a:fld>
            <a:endParaRPr lang="ru-RU"/>
          </a:p>
        </p:txBody>
      </p:sp>
    </p:spTree>
    <p:extLst>
      <p:ext uri="{BB962C8B-B14F-4D97-AF65-F5344CB8AC3E}">
        <p14:creationId xmlns:p14="http://schemas.microsoft.com/office/powerpoint/2010/main" val="25635431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dirty="0" smtClean="0"/>
              <a:t>ВАЖНО: ЗОПП дает больному право обжаловать в суде решение о недобровольной госпитализации     </a:t>
            </a:r>
          </a:p>
          <a:p>
            <a:pPr marL="0" marR="0" lvl="0" indent="0" algn="l" defTabSz="914400" rtl="0" eaLnBrk="1" fontAlgn="auto" latinLnBrk="0" hangingPunct="1">
              <a:lnSpc>
                <a:spcPct val="100000"/>
              </a:lnSpc>
              <a:spcBef>
                <a:spcPts val="0"/>
              </a:spcBef>
              <a:spcAft>
                <a:spcPts val="0"/>
              </a:spcAft>
              <a:buClrTx/>
              <a:buSzTx/>
              <a:buFontTx/>
              <a:buNone/>
              <a:tabLst/>
              <a:defRPr/>
            </a:pPr>
            <a:endParaRPr lang="ru-RU" dirty="0" smtClean="0"/>
          </a:p>
          <a:p>
            <a:r>
              <a:rPr lang="ru-RU" dirty="0" smtClean="0"/>
              <a:t>*</a:t>
            </a:r>
            <a:r>
              <a:rPr lang="ru-RU" sz="1200" dirty="0" smtClean="0"/>
              <a:t>либо без согласия одного из родителей или иного законного представителя </a:t>
            </a:r>
            <a:endParaRPr lang="ru-RU" dirty="0"/>
          </a:p>
        </p:txBody>
      </p:sp>
      <p:sp>
        <p:nvSpPr>
          <p:cNvPr id="4" name="Номер слайда 3"/>
          <p:cNvSpPr>
            <a:spLocks noGrp="1"/>
          </p:cNvSpPr>
          <p:nvPr>
            <p:ph type="sldNum" sz="quarter" idx="10"/>
          </p:nvPr>
        </p:nvSpPr>
        <p:spPr/>
        <p:txBody>
          <a:bodyPr/>
          <a:lstStyle/>
          <a:p>
            <a:fld id="{8F4590DA-DCFF-49F4-AB5F-6CDEC228184A}" type="slidenum">
              <a:rPr lang="ru-RU" smtClean="0"/>
              <a:t>7</a:t>
            </a:fld>
            <a:endParaRPr lang="ru-RU"/>
          </a:p>
        </p:txBody>
      </p:sp>
    </p:spTree>
    <p:extLst>
      <p:ext uri="{BB962C8B-B14F-4D97-AF65-F5344CB8AC3E}">
        <p14:creationId xmlns:p14="http://schemas.microsoft.com/office/powerpoint/2010/main" val="25635431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 предусмотренных </a:t>
            </a:r>
            <a:r>
              <a:rPr lang="ru-RU" dirty="0" smtClean="0">
                <a:hlinkClick r:id="rId3" action="ppaction://hlinkfile" tooltip="а) его непосредственную опасность для себя или окружающих, или"/>
              </a:rPr>
              <a:t>пунктом "а" части четвертой</a:t>
            </a:r>
            <a:r>
              <a:rPr lang="ru-RU" dirty="0" smtClean="0"/>
              <a:t> и </a:t>
            </a:r>
            <a:r>
              <a:rPr lang="ru-RU" dirty="0" smtClean="0">
                <a:hlinkClick r:id="rId4" action="ppaction://hlinkfile" tooltip="(5) Психиатрическое освидетельствование лица может быть проведено без его согласия или без согласия его законного представителя, если обследуемый находится под диспансерным наблюдением по основаниям, предусмотренным частью первой статьи 27 настоящего Зако"/>
              </a:rPr>
              <a:t>частью пятой статьи 23</a:t>
            </a:r>
            <a:r>
              <a:rPr lang="ru-RU" dirty="0" smtClean="0"/>
              <a:t> настоящего Закона</a:t>
            </a:r>
          </a:p>
          <a:p>
            <a:endParaRPr lang="ru-RU" dirty="0" smtClean="0"/>
          </a:p>
          <a:p>
            <a:r>
              <a:rPr lang="ru-RU" dirty="0" smtClean="0"/>
              <a:t>** предусмотренных </a:t>
            </a:r>
            <a:r>
              <a:rPr lang="ru-RU" dirty="0" smtClean="0">
                <a:hlinkClick r:id="rId5" action="ppaction://hlinkfile" tooltip="б) его беспомощность, то есть неспособность самостоятельно удовлетворять основные жизненные потребности, или"/>
              </a:rPr>
              <a:t>пунктами "б"</a:t>
            </a:r>
            <a:r>
              <a:rPr lang="ru-RU" dirty="0" smtClean="0"/>
              <a:t> и </a:t>
            </a:r>
            <a:r>
              <a:rPr lang="ru-RU" dirty="0" smtClean="0">
                <a:hlinkClick r:id="rId6" action="ppaction://hlinkfile" tooltip="в) существенный вред его здоровью вследствие ухудшения психического состояния, если лицо будет оставлено без психиатрической помощи."/>
              </a:rPr>
              <a:t>"в" части четвертой статьи 23</a:t>
            </a:r>
            <a:r>
              <a:rPr lang="ru-RU" dirty="0" smtClean="0"/>
              <a:t> настоящего Закона</a:t>
            </a:r>
            <a:endParaRPr lang="ru-RU" dirty="0"/>
          </a:p>
        </p:txBody>
      </p:sp>
      <p:sp>
        <p:nvSpPr>
          <p:cNvPr id="4" name="Номер слайда 3"/>
          <p:cNvSpPr>
            <a:spLocks noGrp="1"/>
          </p:cNvSpPr>
          <p:nvPr>
            <p:ph type="sldNum" sz="quarter" idx="10"/>
          </p:nvPr>
        </p:nvSpPr>
        <p:spPr/>
        <p:txBody>
          <a:bodyPr/>
          <a:lstStyle/>
          <a:p>
            <a:fld id="{8F4590DA-DCFF-49F4-AB5F-6CDEC228184A}" type="slidenum">
              <a:rPr lang="ru-RU" smtClean="0"/>
              <a:t>9</a:t>
            </a:fld>
            <a:endParaRPr lang="ru-RU"/>
          </a:p>
        </p:txBody>
      </p:sp>
    </p:spTree>
    <p:extLst>
      <p:ext uri="{BB962C8B-B14F-4D97-AF65-F5344CB8AC3E}">
        <p14:creationId xmlns:p14="http://schemas.microsoft.com/office/powerpoint/2010/main" val="13017705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   * , перечисленных в части четвертой статьи 23 настоящего Закона</a:t>
            </a:r>
            <a:r>
              <a:rPr lang="ru-RU" baseline="0" dirty="0" smtClean="0"/>
              <a:t> и в предыдущем слайде</a:t>
            </a:r>
            <a:endParaRPr lang="ru-RU" dirty="0"/>
          </a:p>
        </p:txBody>
      </p:sp>
      <p:sp>
        <p:nvSpPr>
          <p:cNvPr id="4" name="Номер слайда 3"/>
          <p:cNvSpPr>
            <a:spLocks noGrp="1"/>
          </p:cNvSpPr>
          <p:nvPr>
            <p:ph type="sldNum" sz="quarter" idx="10"/>
          </p:nvPr>
        </p:nvSpPr>
        <p:spPr/>
        <p:txBody>
          <a:bodyPr/>
          <a:lstStyle/>
          <a:p>
            <a:fld id="{8F4590DA-DCFF-49F4-AB5F-6CDEC228184A}" type="slidenum">
              <a:rPr lang="ru-RU" smtClean="0"/>
              <a:t>10</a:t>
            </a:fld>
            <a:endParaRPr lang="ru-RU"/>
          </a:p>
        </p:txBody>
      </p:sp>
    </p:spTree>
    <p:extLst>
      <p:ext uri="{BB962C8B-B14F-4D97-AF65-F5344CB8AC3E}">
        <p14:creationId xmlns:p14="http://schemas.microsoft.com/office/powerpoint/2010/main" val="7595034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12006" y="2522483"/>
            <a:ext cx="9202738" cy="1740551"/>
          </a:xfrm>
          <a:prstGeom prst="rect">
            <a:avLst/>
          </a:prstGeom>
        </p:spPr>
        <p:txBody>
          <a:bodyPr lIns="108265" tIns="54132" rIns="108265" bIns="54132"/>
          <a:lstStyle/>
          <a:p>
            <a:r>
              <a:rPr lang="ru-RU" smtClean="0"/>
              <a:t>Образец заголовка</a:t>
            </a:r>
            <a:endParaRPr lang="ru-RU"/>
          </a:p>
        </p:txBody>
      </p:sp>
      <p:sp>
        <p:nvSpPr>
          <p:cNvPr id="3" name="Подзаголовок 2"/>
          <p:cNvSpPr>
            <a:spLocks noGrp="1"/>
          </p:cNvSpPr>
          <p:nvPr>
            <p:ph type="subTitle" idx="1"/>
          </p:nvPr>
        </p:nvSpPr>
        <p:spPr>
          <a:xfrm>
            <a:off x="1624013" y="4601369"/>
            <a:ext cx="7578725" cy="2075127"/>
          </a:xfrm>
          <a:prstGeom prst="rect">
            <a:avLst/>
          </a:prstGeom>
        </p:spPr>
        <p:txBody>
          <a:bodyPr lIns="108265" tIns="54132" rIns="108265" bIns="54132"/>
          <a:lstStyle>
            <a:lvl1pPr marL="0" indent="0" algn="ctr">
              <a:buNone/>
              <a:defRPr>
                <a:solidFill>
                  <a:schemeClr val="tx1">
                    <a:tint val="75000"/>
                  </a:schemeClr>
                </a:solidFill>
              </a:defRPr>
            </a:lvl1pPr>
            <a:lvl2pPr marL="541325" indent="0" algn="ctr">
              <a:buNone/>
              <a:defRPr>
                <a:solidFill>
                  <a:schemeClr val="tx1">
                    <a:tint val="75000"/>
                  </a:schemeClr>
                </a:solidFill>
              </a:defRPr>
            </a:lvl2pPr>
            <a:lvl3pPr marL="1082650" indent="0" algn="ctr">
              <a:buNone/>
              <a:defRPr>
                <a:solidFill>
                  <a:schemeClr val="tx1">
                    <a:tint val="75000"/>
                  </a:schemeClr>
                </a:solidFill>
              </a:defRPr>
            </a:lvl3pPr>
            <a:lvl4pPr marL="1623974" indent="0" algn="ctr">
              <a:buNone/>
              <a:defRPr>
                <a:solidFill>
                  <a:schemeClr val="tx1">
                    <a:tint val="75000"/>
                  </a:schemeClr>
                </a:solidFill>
              </a:defRPr>
            </a:lvl4pPr>
            <a:lvl5pPr marL="2165299" indent="0" algn="ctr">
              <a:buNone/>
              <a:defRPr>
                <a:solidFill>
                  <a:schemeClr val="tx1">
                    <a:tint val="75000"/>
                  </a:schemeClr>
                </a:solidFill>
              </a:defRPr>
            </a:lvl5pPr>
            <a:lvl6pPr marL="2706624" indent="0" algn="ctr">
              <a:buNone/>
              <a:defRPr>
                <a:solidFill>
                  <a:schemeClr val="tx1">
                    <a:tint val="75000"/>
                  </a:schemeClr>
                </a:solidFill>
              </a:defRPr>
            </a:lvl6pPr>
            <a:lvl7pPr marL="3247949" indent="0" algn="ctr">
              <a:buNone/>
              <a:defRPr>
                <a:solidFill>
                  <a:schemeClr val="tx1">
                    <a:tint val="75000"/>
                  </a:schemeClr>
                </a:solidFill>
              </a:defRPr>
            </a:lvl7pPr>
            <a:lvl8pPr marL="3789274" indent="0" algn="ctr">
              <a:buNone/>
              <a:defRPr>
                <a:solidFill>
                  <a:schemeClr val="tx1">
                    <a:tint val="75000"/>
                  </a:schemeClr>
                </a:solidFill>
              </a:defRPr>
            </a:lvl8pPr>
            <a:lvl9pPr marL="4330598"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a:xfrm>
            <a:off x="541337" y="7526096"/>
            <a:ext cx="2526242" cy="432318"/>
          </a:xfrm>
          <a:prstGeom prst="rect">
            <a:avLst/>
          </a:prstGeom>
        </p:spPr>
        <p:txBody>
          <a:bodyPr lIns="108265" tIns="54132" rIns="108265" bIns="54132"/>
          <a:lstStyle>
            <a:lvl1pPr>
              <a:defRPr/>
            </a:lvl1pPr>
          </a:lstStyle>
          <a:p>
            <a:pPr>
              <a:defRPr/>
            </a:pPr>
            <a:fld id="{B68C4FF4-6EE1-4A76-9B8F-B2F594D6C874}" type="datetimeFigureOut">
              <a:rPr lang="ru-RU" smtClean="0"/>
              <a:pPr>
                <a:defRPr/>
              </a:pPr>
              <a:t>31.05.2023</a:t>
            </a:fld>
            <a:endParaRPr lang="ru-RU"/>
          </a:p>
        </p:txBody>
      </p:sp>
      <p:sp>
        <p:nvSpPr>
          <p:cNvPr id="5" name="Нижний колонтитул 4"/>
          <p:cNvSpPr>
            <a:spLocks noGrp="1"/>
          </p:cNvSpPr>
          <p:nvPr>
            <p:ph type="ftr" sz="quarter" idx="11"/>
          </p:nvPr>
        </p:nvSpPr>
        <p:spPr>
          <a:xfrm>
            <a:off x="3699140" y="7526096"/>
            <a:ext cx="3428471" cy="432318"/>
          </a:xfrm>
          <a:prstGeom prst="rect">
            <a:avLst/>
          </a:prstGeom>
        </p:spPr>
        <p:txBody>
          <a:bodyPr lIns="108265" tIns="54132" rIns="108265" bIns="54132"/>
          <a:lstStyle>
            <a:lvl1pPr>
              <a:defRPr/>
            </a:lvl1pPr>
          </a:lstStyle>
          <a:p>
            <a:pPr>
              <a:defRPr/>
            </a:pPr>
            <a:endParaRPr lang="ru-RU"/>
          </a:p>
        </p:txBody>
      </p:sp>
      <p:sp>
        <p:nvSpPr>
          <p:cNvPr id="6" name="Номер слайда 5"/>
          <p:cNvSpPr>
            <a:spLocks noGrp="1"/>
          </p:cNvSpPr>
          <p:nvPr>
            <p:ph type="sldNum" sz="quarter" idx="12"/>
          </p:nvPr>
        </p:nvSpPr>
        <p:spPr>
          <a:xfrm>
            <a:off x="7759171" y="7526096"/>
            <a:ext cx="2526242" cy="432318"/>
          </a:xfrm>
          <a:prstGeom prst="rect">
            <a:avLst/>
          </a:prstGeom>
        </p:spPr>
        <p:txBody>
          <a:bodyPr lIns="108265" tIns="54132" rIns="108265" bIns="54132"/>
          <a:lstStyle>
            <a:lvl1pPr>
              <a:defRPr/>
            </a:lvl1pPr>
          </a:lstStyle>
          <a:p>
            <a:pPr>
              <a:defRPr/>
            </a:pPr>
            <a:fld id="{CBF7A747-1B53-4B3F-B8D2-D8AB0E128148}" type="slidenum">
              <a:rPr lang="ru-RU" smtClean="0"/>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338" y="325179"/>
            <a:ext cx="9744075" cy="1353344"/>
          </a:xfrm>
          <a:prstGeom prst="rect">
            <a:avLst/>
          </a:prstGeom>
        </p:spPr>
        <p:txBody>
          <a:bodyPr lIns="108265" tIns="54132" rIns="108265" bIns="54132"/>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541338" y="1894682"/>
            <a:ext cx="9744075" cy="5358866"/>
          </a:xfrm>
          <a:prstGeom prst="rect">
            <a:avLst/>
          </a:prstGeom>
        </p:spPr>
        <p:txBody>
          <a:bodyPr vert="eaVert" lIns="108265" tIns="54132" rIns="108265" bIns="54132"/>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541337" y="7526096"/>
            <a:ext cx="2526242" cy="432318"/>
          </a:xfrm>
          <a:prstGeom prst="rect">
            <a:avLst/>
          </a:prstGeom>
        </p:spPr>
        <p:txBody>
          <a:bodyPr lIns="108265" tIns="54132" rIns="108265" bIns="54132"/>
          <a:lstStyle>
            <a:lvl1pPr>
              <a:defRPr/>
            </a:lvl1pPr>
          </a:lstStyle>
          <a:p>
            <a:pPr>
              <a:defRPr/>
            </a:pPr>
            <a:fld id="{F24BD201-5F9C-4593-BEFD-74C971F0B552}" type="datetimeFigureOut">
              <a:rPr lang="ru-RU" smtClean="0"/>
              <a:pPr>
                <a:defRPr/>
              </a:pPr>
              <a:t>31.05.2023</a:t>
            </a:fld>
            <a:endParaRPr lang="ru-RU"/>
          </a:p>
        </p:txBody>
      </p:sp>
      <p:sp>
        <p:nvSpPr>
          <p:cNvPr id="5" name="Нижний колонтитул 4"/>
          <p:cNvSpPr>
            <a:spLocks noGrp="1"/>
          </p:cNvSpPr>
          <p:nvPr>
            <p:ph type="ftr" sz="quarter" idx="11"/>
          </p:nvPr>
        </p:nvSpPr>
        <p:spPr>
          <a:xfrm>
            <a:off x="3699140" y="7526096"/>
            <a:ext cx="3428471" cy="432318"/>
          </a:xfrm>
          <a:prstGeom prst="rect">
            <a:avLst/>
          </a:prstGeom>
        </p:spPr>
        <p:txBody>
          <a:bodyPr lIns="108265" tIns="54132" rIns="108265" bIns="54132"/>
          <a:lstStyle>
            <a:lvl1pPr>
              <a:defRPr/>
            </a:lvl1pPr>
          </a:lstStyle>
          <a:p>
            <a:pPr>
              <a:defRPr/>
            </a:pPr>
            <a:endParaRPr lang="ru-RU"/>
          </a:p>
        </p:txBody>
      </p:sp>
      <p:sp>
        <p:nvSpPr>
          <p:cNvPr id="6" name="Номер слайда 5"/>
          <p:cNvSpPr>
            <a:spLocks noGrp="1"/>
          </p:cNvSpPr>
          <p:nvPr>
            <p:ph type="sldNum" sz="quarter" idx="12"/>
          </p:nvPr>
        </p:nvSpPr>
        <p:spPr>
          <a:xfrm>
            <a:off x="7759171" y="7526096"/>
            <a:ext cx="2526242" cy="432318"/>
          </a:xfrm>
          <a:prstGeom prst="rect">
            <a:avLst/>
          </a:prstGeom>
        </p:spPr>
        <p:txBody>
          <a:bodyPr lIns="108265" tIns="54132" rIns="108265" bIns="54132"/>
          <a:lstStyle>
            <a:lvl1pPr>
              <a:defRPr/>
            </a:lvl1pPr>
          </a:lstStyle>
          <a:p>
            <a:pPr>
              <a:defRPr/>
            </a:pPr>
            <a:fld id="{4B22E6F0-797A-404D-B2F0-96032D2C16E5}" type="slidenum">
              <a:rPr lang="ru-RU" smtClean="0"/>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849394" y="325179"/>
            <a:ext cx="2436019" cy="6928369"/>
          </a:xfrm>
          <a:prstGeom prst="rect">
            <a:avLst/>
          </a:prstGeom>
        </p:spPr>
        <p:txBody>
          <a:bodyPr vert="eaVert" lIns="108265" tIns="54132" rIns="108265" bIns="54132"/>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541338" y="325179"/>
            <a:ext cx="7127610" cy="6928369"/>
          </a:xfrm>
          <a:prstGeom prst="rect">
            <a:avLst/>
          </a:prstGeom>
        </p:spPr>
        <p:txBody>
          <a:bodyPr vert="eaVert" lIns="108265" tIns="54132" rIns="108265" bIns="54132"/>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541337" y="7526096"/>
            <a:ext cx="2526242" cy="432318"/>
          </a:xfrm>
          <a:prstGeom prst="rect">
            <a:avLst/>
          </a:prstGeom>
        </p:spPr>
        <p:txBody>
          <a:bodyPr lIns="108265" tIns="54132" rIns="108265" bIns="54132"/>
          <a:lstStyle>
            <a:lvl1pPr>
              <a:defRPr/>
            </a:lvl1pPr>
          </a:lstStyle>
          <a:p>
            <a:pPr>
              <a:defRPr/>
            </a:pPr>
            <a:fld id="{637A3035-02C7-4538-A480-C6887B19F5A6}" type="datetimeFigureOut">
              <a:rPr lang="ru-RU" smtClean="0"/>
              <a:pPr>
                <a:defRPr/>
              </a:pPr>
              <a:t>31.05.2023</a:t>
            </a:fld>
            <a:endParaRPr lang="ru-RU"/>
          </a:p>
        </p:txBody>
      </p:sp>
      <p:sp>
        <p:nvSpPr>
          <p:cNvPr id="5" name="Нижний колонтитул 4"/>
          <p:cNvSpPr>
            <a:spLocks noGrp="1"/>
          </p:cNvSpPr>
          <p:nvPr>
            <p:ph type="ftr" sz="quarter" idx="11"/>
          </p:nvPr>
        </p:nvSpPr>
        <p:spPr>
          <a:xfrm>
            <a:off x="3699140" y="7526096"/>
            <a:ext cx="3428471" cy="432318"/>
          </a:xfrm>
          <a:prstGeom prst="rect">
            <a:avLst/>
          </a:prstGeom>
        </p:spPr>
        <p:txBody>
          <a:bodyPr lIns="108265" tIns="54132" rIns="108265" bIns="54132"/>
          <a:lstStyle>
            <a:lvl1pPr>
              <a:defRPr/>
            </a:lvl1pPr>
          </a:lstStyle>
          <a:p>
            <a:pPr>
              <a:defRPr/>
            </a:pPr>
            <a:endParaRPr lang="ru-RU"/>
          </a:p>
        </p:txBody>
      </p:sp>
      <p:sp>
        <p:nvSpPr>
          <p:cNvPr id="6" name="Номер слайда 5"/>
          <p:cNvSpPr>
            <a:spLocks noGrp="1"/>
          </p:cNvSpPr>
          <p:nvPr>
            <p:ph type="sldNum" sz="quarter" idx="12"/>
          </p:nvPr>
        </p:nvSpPr>
        <p:spPr>
          <a:xfrm>
            <a:off x="7759171" y="7526096"/>
            <a:ext cx="2526242" cy="432318"/>
          </a:xfrm>
          <a:prstGeom prst="rect">
            <a:avLst/>
          </a:prstGeom>
        </p:spPr>
        <p:txBody>
          <a:bodyPr lIns="108265" tIns="54132" rIns="108265" bIns="54132"/>
          <a:lstStyle>
            <a:lvl1pPr>
              <a:defRPr/>
            </a:lvl1pPr>
          </a:lstStyle>
          <a:p>
            <a:pPr>
              <a:defRPr/>
            </a:pPr>
            <a:fld id="{D518664C-3B03-4311-A452-8E87A1DF2E36}" type="slidenum">
              <a:rPr lang="ru-RU" smtClean="0"/>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338" y="325179"/>
            <a:ext cx="9744075" cy="1353344"/>
          </a:xfrm>
          <a:prstGeom prst="rect">
            <a:avLst/>
          </a:prstGeom>
        </p:spPr>
        <p:txBody>
          <a:bodyPr lIns="108265" tIns="54132" rIns="108265" bIns="54132"/>
          <a:lstStyle/>
          <a:p>
            <a:r>
              <a:rPr lang="ru-RU" smtClean="0"/>
              <a:t>Образец заголовка</a:t>
            </a:r>
            <a:endParaRPr lang="ru-RU"/>
          </a:p>
        </p:txBody>
      </p:sp>
      <p:sp>
        <p:nvSpPr>
          <p:cNvPr id="3" name="Содержимое 2"/>
          <p:cNvSpPr>
            <a:spLocks noGrp="1"/>
          </p:cNvSpPr>
          <p:nvPr>
            <p:ph idx="1"/>
          </p:nvPr>
        </p:nvSpPr>
        <p:spPr>
          <a:xfrm>
            <a:off x="541338" y="1894682"/>
            <a:ext cx="9744075" cy="5358866"/>
          </a:xfrm>
          <a:prstGeom prst="rect">
            <a:avLst/>
          </a:prstGeom>
        </p:spPr>
        <p:txBody>
          <a:bodyPr lIns="108265" tIns="54132" rIns="108265" bIns="54132"/>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541337" y="7526096"/>
            <a:ext cx="2526242" cy="432318"/>
          </a:xfrm>
          <a:prstGeom prst="rect">
            <a:avLst/>
          </a:prstGeom>
        </p:spPr>
        <p:txBody>
          <a:bodyPr lIns="108265" tIns="54132" rIns="108265" bIns="54132"/>
          <a:lstStyle>
            <a:lvl1pPr>
              <a:defRPr/>
            </a:lvl1pPr>
          </a:lstStyle>
          <a:p>
            <a:pPr>
              <a:defRPr/>
            </a:pPr>
            <a:fld id="{3152DDE1-E9F2-4B50-AB95-1A36B28481DE}" type="datetimeFigureOut">
              <a:rPr lang="ru-RU" smtClean="0"/>
              <a:pPr>
                <a:defRPr/>
              </a:pPr>
              <a:t>31.05.2023</a:t>
            </a:fld>
            <a:endParaRPr lang="ru-RU"/>
          </a:p>
        </p:txBody>
      </p:sp>
      <p:sp>
        <p:nvSpPr>
          <p:cNvPr id="5" name="Нижний колонтитул 4"/>
          <p:cNvSpPr>
            <a:spLocks noGrp="1"/>
          </p:cNvSpPr>
          <p:nvPr>
            <p:ph type="ftr" sz="quarter" idx="11"/>
          </p:nvPr>
        </p:nvSpPr>
        <p:spPr>
          <a:xfrm>
            <a:off x="3699140" y="7526096"/>
            <a:ext cx="3428471" cy="432318"/>
          </a:xfrm>
          <a:prstGeom prst="rect">
            <a:avLst/>
          </a:prstGeom>
        </p:spPr>
        <p:txBody>
          <a:bodyPr lIns="108265" tIns="54132" rIns="108265" bIns="54132"/>
          <a:lstStyle>
            <a:lvl1pPr>
              <a:defRPr/>
            </a:lvl1pPr>
          </a:lstStyle>
          <a:p>
            <a:pPr>
              <a:defRPr/>
            </a:pPr>
            <a:endParaRPr lang="ru-RU"/>
          </a:p>
        </p:txBody>
      </p:sp>
      <p:sp>
        <p:nvSpPr>
          <p:cNvPr id="6" name="Номер слайда 5"/>
          <p:cNvSpPr>
            <a:spLocks noGrp="1"/>
          </p:cNvSpPr>
          <p:nvPr>
            <p:ph type="sldNum" sz="quarter" idx="12"/>
          </p:nvPr>
        </p:nvSpPr>
        <p:spPr>
          <a:xfrm>
            <a:off x="7759171" y="7526096"/>
            <a:ext cx="2526242" cy="432318"/>
          </a:xfrm>
          <a:prstGeom prst="rect">
            <a:avLst/>
          </a:prstGeom>
        </p:spPr>
        <p:txBody>
          <a:bodyPr lIns="108265" tIns="54132" rIns="108265" bIns="54132"/>
          <a:lstStyle>
            <a:lvl1pPr>
              <a:defRPr/>
            </a:lvl1pPr>
          </a:lstStyle>
          <a:p>
            <a:pPr>
              <a:defRPr/>
            </a:pPr>
            <a:fld id="{A087BA6C-DE82-4922-A007-5CB817EE4E20}" type="slidenum">
              <a:rPr lang="ru-RU" smtClean="0"/>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55238" y="5217893"/>
            <a:ext cx="9202738" cy="1612735"/>
          </a:xfrm>
          <a:prstGeom prst="rect">
            <a:avLst/>
          </a:prstGeom>
        </p:spPr>
        <p:txBody>
          <a:bodyPr lIns="108265" tIns="54132" rIns="108265" bIns="54132" anchor="t"/>
          <a:lstStyle>
            <a:lvl1pPr algn="l">
              <a:defRPr sz="4700" b="1" cap="all"/>
            </a:lvl1pPr>
          </a:lstStyle>
          <a:p>
            <a:r>
              <a:rPr lang="ru-RU" smtClean="0"/>
              <a:t>Образец заголовка</a:t>
            </a:r>
            <a:endParaRPr lang="ru-RU"/>
          </a:p>
        </p:txBody>
      </p:sp>
      <p:sp>
        <p:nvSpPr>
          <p:cNvPr id="3" name="Текст 2"/>
          <p:cNvSpPr>
            <a:spLocks noGrp="1"/>
          </p:cNvSpPr>
          <p:nvPr>
            <p:ph type="body" idx="1"/>
          </p:nvPr>
        </p:nvSpPr>
        <p:spPr>
          <a:xfrm>
            <a:off x="855238" y="3441630"/>
            <a:ext cx="9202738" cy="1776263"/>
          </a:xfrm>
          <a:prstGeom prst="rect">
            <a:avLst/>
          </a:prstGeom>
        </p:spPr>
        <p:txBody>
          <a:bodyPr lIns="108265" tIns="54132" rIns="108265" bIns="54132" anchor="b"/>
          <a:lstStyle>
            <a:lvl1pPr marL="0" indent="0">
              <a:buNone/>
              <a:defRPr sz="2400">
                <a:solidFill>
                  <a:schemeClr val="tx1">
                    <a:tint val="75000"/>
                  </a:schemeClr>
                </a:solidFill>
              </a:defRPr>
            </a:lvl1pPr>
            <a:lvl2pPr marL="541325" indent="0">
              <a:buNone/>
              <a:defRPr sz="2100">
                <a:solidFill>
                  <a:schemeClr val="tx1">
                    <a:tint val="75000"/>
                  </a:schemeClr>
                </a:solidFill>
              </a:defRPr>
            </a:lvl2pPr>
            <a:lvl3pPr marL="1082650" indent="0">
              <a:buNone/>
              <a:defRPr sz="1900">
                <a:solidFill>
                  <a:schemeClr val="tx1">
                    <a:tint val="75000"/>
                  </a:schemeClr>
                </a:solidFill>
              </a:defRPr>
            </a:lvl3pPr>
            <a:lvl4pPr marL="1623974" indent="0">
              <a:buNone/>
              <a:defRPr sz="1700">
                <a:solidFill>
                  <a:schemeClr val="tx1">
                    <a:tint val="75000"/>
                  </a:schemeClr>
                </a:solidFill>
              </a:defRPr>
            </a:lvl4pPr>
            <a:lvl5pPr marL="2165299" indent="0">
              <a:buNone/>
              <a:defRPr sz="1700">
                <a:solidFill>
                  <a:schemeClr val="tx1">
                    <a:tint val="75000"/>
                  </a:schemeClr>
                </a:solidFill>
              </a:defRPr>
            </a:lvl5pPr>
            <a:lvl6pPr marL="2706624" indent="0">
              <a:buNone/>
              <a:defRPr sz="1700">
                <a:solidFill>
                  <a:schemeClr val="tx1">
                    <a:tint val="75000"/>
                  </a:schemeClr>
                </a:solidFill>
              </a:defRPr>
            </a:lvl6pPr>
            <a:lvl7pPr marL="3247949" indent="0">
              <a:buNone/>
              <a:defRPr sz="1700">
                <a:solidFill>
                  <a:schemeClr val="tx1">
                    <a:tint val="75000"/>
                  </a:schemeClr>
                </a:solidFill>
              </a:defRPr>
            </a:lvl7pPr>
            <a:lvl8pPr marL="3789274" indent="0">
              <a:buNone/>
              <a:defRPr sz="1700">
                <a:solidFill>
                  <a:schemeClr val="tx1">
                    <a:tint val="75000"/>
                  </a:schemeClr>
                </a:solidFill>
              </a:defRPr>
            </a:lvl8pPr>
            <a:lvl9pPr marL="4330598" indent="0">
              <a:buNone/>
              <a:defRPr sz="17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a:xfrm>
            <a:off x="541337" y="7526096"/>
            <a:ext cx="2526242" cy="432318"/>
          </a:xfrm>
          <a:prstGeom prst="rect">
            <a:avLst/>
          </a:prstGeom>
        </p:spPr>
        <p:txBody>
          <a:bodyPr lIns="108265" tIns="54132" rIns="108265" bIns="54132"/>
          <a:lstStyle>
            <a:lvl1pPr>
              <a:defRPr/>
            </a:lvl1pPr>
          </a:lstStyle>
          <a:p>
            <a:pPr>
              <a:defRPr/>
            </a:pPr>
            <a:fld id="{D5011FA9-72D4-4D0D-AA04-5200C8F96D1C}" type="datetimeFigureOut">
              <a:rPr lang="ru-RU" smtClean="0"/>
              <a:pPr>
                <a:defRPr/>
              </a:pPr>
              <a:t>31.05.2023</a:t>
            </a:fld>
            <a:endParaRPr lang="ru-RU"/>
          </a:p>
        </p:txBody>
      </p:sp>
      <p:sp>
        <p:nvSpPr>
          <p:cNvPr id="5" name="Нижний колонтитул 4"/>
          <p:cNvSpPr>
            <a:spLocks noGrp="1"/>
          </p:cNvSpPr>
          <p:nvPr>
            <p:ph type="ftr" sz="quarter" idx="11"/>
          </p:nvPr>
        </p:nvSpPr>
        <p:spPr>
          <a:xfrm>
            <a:off x="3699140" y="7526096"/>
            <a:ext cx="3428471" cy="432318"/>
          </a:xfrm>
          <a:prstGeom prst="rect">
            <a:avLst/>
          </a:prstGeom>
        </p:spPr>
        <p:txBody>
          <a:bodyPr lIns="108265" tIns="54132" rIns="108265" bIns="54132"/>
          <a:lstStyle>
            <a:lvl1pPr>
              <a:defRPr/>
            </a:lvl1pPr>
          </a:lstStyle>
          <a:p>
            <a:pPr>
              <a:defRPr/>
            </a:pPr>
            <a:endParaRPr lang="ru-RU"/>
          </a:p>
        </p:txBody>
      </p:sp>
      <p:sp>
        <p:nvSpPr>
          <p:cNvPr id="6" name="Номер слайда 5"/>
          <p:cNvSpPr>
            <a:spLocks noGrp="1"/>
          </p:cNvSpPr>
          <p:nvPr>
            <p:ph type="sldNum" sz="quarter" idx="12"/>
          </p:nvPr>
        </p:nvSpPr>
        <p:spPr>
          <a:xfrm>
            <a:off x="7759171" y="7526096"/>
            <a:ext cx="2526242" cy="432318"/>
          </a:xfrm>
          <a:prstGeom prst="rect">
            <a:avLst/>
          </a:prstGeom>
        </p:spPr>
        <p:txBody>
          <a:bodyPr lIns="108265" tIns="54132" rIns="108265" bIns="54132"/>
          <a:lstStyle>
            <a:lvl1pPr>
              <a:defRPr/>
            </a:lvl1pPr>
          </a:lstStyle>
          <a:p>
            <a:pPr>
              <a:defRPr/>
            </a:pPr>
            <a:fld id="{64CBFCBB-F7D8-4AD9-B5F9-93687358CA6B}" type="slidenum">
              <a:rPr lang="ru-RU" smtClean="0"/>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338" y="325179"/>
            <a:ext cx="9744075" cy="1353344"/>
          </a:xfrm>
          <a:prstGeom prst="rect">
            <a:avLst/>
          </a:prstGeom>
        </p:spPr>
        <p:txBody>
          <a:bodyPr lIns="108265" tIns="54132" rIns="108265" bIns="54132"/>
          <a:lstStyle/>
          <a:p>
            <a:r>
              <a:rPr lang="ru-RU" smtClean="0"/>
              <a:t>Образец заголовка</a:t>
            </a:r>
            <a:endParaRPr lang="ru-RU"/>
          </a:p>
        </p:txBody>
      </p:sp>
      <p:sp>
        <p:nvSpPr>
          <p:cNvPr id="3" name="Содержимое 2"/>
          <p:cNvSpPr>
            <a:spLocks noGrp="1"/>
          </p:cNvSpPr>
          <p:nvPr>
            <p:ph sz="half" idx="1"/>
          </p:nvPr>
        </p:nvSpPr>
        <p:spPr>
          <a:xfrm>
            <a:off x="541337" y="1894682"/>
            <a:ext cx="4781815" cy="5358866"/>
          </a:xfrm>
          <a:prstGeom prst="rect">
            <a:avLst/>
          </a:prstGeom>
        </p:spPr>
        <p:txBody>
          <a:bodyPr lIns="108265" tIns="54132" rIns="108265" bIns="54132"/>
          <a:lstStyle>
            <a:lvl1pPr>
              <a:defRPr sz="3300"/>
            </a:lvl1pPr>
            <a:lvl2pPr>
              <a:defRPr sz="2800"/>
            </a:lvl2pPr>
            <a:lvl3pPr>
              <a:defRPr sz="2400"/>
            </a:lvl3pPr>
            <a:lvl4pPr>
              <a:defRPr sz="2100"/>
            </a:lvl4pPr>
            <a:lvl5pPr>
              <a:defRPr sz="2100"/>
            </a:lvl5pPr>
            <a:lvl6pPr>
              <a:defRPr sz="2100"/>
            </a:lvl6pPr>
            <a:lvl7pPr>
              <a:defRPr sz="2100"/>
            </a:lvl7pPr>
            <a:lvl8pPr>
              <a:defRPr sz="2100"/>
            </a:lvl8pPr>
            <a:lvl9pPr>
              <a:defRPr sz="21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5503598" y="1894682"/>
            <a:ext cx="4781815" cy="5358866"/>
          </a:xfrm>
          <a:prstGeom prst="rect">
            <a:avLst/>
          </a:prstGeom>
        </p:spPr>
        <p:txBody>
          <a:bodyPr lIns="108265" tIns="54132" rIns="108265" bIns="54132"/>
          <a:lstStyle>
            <a:lvl1pPr>
              <a:defRPr sz="3300"/>
            </a:lvl1pPr>
            <a:lvl2pPr>
              <a:defRPr sz="2800"/>
            </a:lvl2pPr>
            <a:lvl3pPr>
              <a:defRPr sz="2400"/>
            </a:lvl3pPr>
            <a:lvl4pPr>
              <a:defRPr sz="2100"/>
            </a:lvl4pPr>
            <a:lvl5pPr>
              <a:defRPr sz="2100"/>
            </a:lvl5pPr>
            <a:lvl6pPr>
              <a:defRPr sz="2100"/>
            </a:lvl6pPr>
            <a:lvl7pPr>
              <a:defRPr sz="2100"/>
            </a:lvl7pPr>
            <a:lvl8pPr>
              <a:defRPr sz="2100"/>
            </a:lvl8pPr>
            <a:lvl9pPr>
              <a:defRPr sz="21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a:xfrm>
            <a:off x="541337" y="7526096"/>
            <a:ext cx="2526242" cy="432318"/>
          </a:xfrm>
          <a:prstGeom prst="rect">
            <a:avLst/>
          </a:prstGeom>
        </p:spPr>
        <p:txBody>
          <a:bodyPr lIns="108265" tIns="54132" rIns="108265" bIns="54132"/>
          <a:lstStyle>
            <a:lvl1pPr>
              <a:defRPr/>
            </a:lvl1pPr>
          </a:lstStyle>
          <a:p>
            <a:pPr>
              <a:defRPr/>
            </a:pPr>
            <a:fld id="{F18AA105-3B9A-485F-A7BD-B3B1C1BFF994}" type="datetimeFigureOut">
              <a:rPr lang="ru-RU" smtClean="0"/>
              <a:pPr>
                <a:defRPr/>
              </a:pPr>
              <a:t>31.05.2023</a:t>
            </a:fld>
            <a:endParaRPr lang="ru-RU"/>
          </a:p>
        </p:txBody>
      </p:sp>
      <p:sp>
        <p:nvSpPr>
          <p:cNvPr id="6" name="Нижний колонтитул 4"/>
          <p:cNvSpPr>
            <a:spLocks noGrp="1"/>
          </p:cNvSpPr>
          <p:nvPr>
            <p:ph type="ftr" sz="quarter" idx="11"/>
          </p:nvPr>
        </p:nvSpPr>
        <p:spPr>
          <a:xfrm>
            <a:off x="3699140" y="7526096"/>
            <a:ext cx="3428471" cy="432318"/>
          </a:xfrm>
          <a:prstGeom prst="rect">
            <a:avLst/>
          </a:prstGeom>
        </p:spPr>
        <p:txBody>
          <a:bodyPr lIns="108265" tIns="54132" rIns="108265" bIns="54132"/>
          <a:lstStyle>
            <a:lvl1pPr>
              <a:defRPr/>
            </a:lvl1pPr>
          </a:lstStyle>
          <a:p>
            <a:pPr>
              <a:defRPr/>
            </a:pPr>
            <a:endParaRPr lang="ru-RU"/>
          </a:p>
        </p:txBody>
      </p:sp>
      <p:sp>
        <p:nvSpPr>
          <p:cNvPr id="7" name="Номер слайда 5"/>
          <p:cNvSpPr>
            <a:spLocks noGrp="1"/>
          </p:cNvSpPr>
          <p:nvPr>
            <p:ph type="sldNum" sz="quarter" idx="12"/>
          </p:nvPr>
        </p:nvSpPr>
        <p:spPr>
          <a:xfrm>
            <a:off x="7759171" y="7526096"/>
            <a:ext cx="2526242" cy="432318"/>
          </a:xfrm>
          <a:prstGeom prst="rect">
            <a:avLst/>
          </a:prstGeom>
        </p:spPr>
        <p:txBody>
          <a:bodyPr lIns="108265" tIns="54132" rIns="108265" bIns="54132"/>
          <a:lstStyle>
            <a:lvl1pPr>
              <a:defRPr/>
            </a:lvl1pPr>
          </a:lstStyle>
          <a:p>
            <a:pPr>
              <a:defRPr/>
            </a:pPr>
            <a:fld id="{29217202-91A5-4841-8837-12B3422A9C13}" type="slidenum">
              <a:rPr lang="ru-RU" smtClean="0"/>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338" y="325179"/>
            <a:ext cx="9744075" cy="1353344"/>
          </a:xfrm>
          <a:prstGeom prst="rect">
            <a:avLst/>
          </a:prstGeom>
        </p:spPr>
        <p:txBody>
          <a:bodyPr lIns="108265" tIns="54132" rIns="108265" bIns="54132"/>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541337" y="1817617"/>
            <a:ext cx="4783695" cy="757496"/>
          </a:xfrm>
          <a:prstGeom prst="rect">
            <a:avLst/>
          </a:prstGeom>
        </p:spPr>
        <p:txBody>
          <a:bodyPr lIns="108265" tIns="54132" rIns="108265" bIns="54132" anchor="b"/>
          <a:lstStyle>
            <a:lvl1pPr marL="0" indent="0">
              <a:buNone/>
              <a:defRPr sz="2800" b="1"/>
            </a:lvl1pPr>
            <a:lvl2pPr marL="541325" indent="0">
              <a:buNone/>
              <a:defRPr sz="2400" b="1"/>
            </a:lvl2pPr>
            <a:lvl3pPr marL="1082650" indent="0">
              <a:buNone/>
              <a:defRPr sz="2100" b="1"/>
            </a:lvl3pPr>
            <a:lvl4pPr marL="1623974" indent="0">
              <a:buNone/>
              <a:defRPr sz="1900" b="1"/>
            </a:lvl4pPr>
            <a:lvl5pPr marL="2165299" indent="0">
              <a:buNone/>
              <a:defRPr sz="1900" b="1"/>
            </a:lvl5pPr>
            <a:lvl6pPr marL="2706624" indent="0">
              <a:buNone/>
              <a:defRPr sz="1900" b="1"/>
            </a:lvl6pPr>
            <a:lvl7pPr marL="3247949" indent="0">
              <a:buNone/>
              <a:defRPr sz="1900" b="1"/>
            </a:lvl7pPr>
            <a:lvl8pPr marL="3789274" indent="0">
              <a:buNone/>
              <a:defRPr sz="1900" b="1"/>
            </a:lvl8pPr>
            <a:lvl9pPr marL="4330598" indent="0">
              <a:buNone/>
              <a:defRPr sz="1900" b="1"/>
            </a:lvl9pPr>
          </a:lstStyle>
          <a:p>
            <a:pPr lvl="0"/>
            <a:r>
              <a:rPr lang="ru-RU" smtClean="0"/>
              <a:t>Образец текста</a:t>
            </a:r>
          </a:p>
        </p:txBody>
      </p:sp>
      <p:sp>
        <p:nvSpPr>
          <p:cNvPr id="4" name="Содержимое 3"/>
          <p:cNvSpPr>
            <a:spLocks noGrp="1"/>
          </p:cNvSpPr>
          <p:nvPr>
            <p:ph sz="half" idx="2"/>
          </p:nvPr>
        </p:nvSpPr>
        <p:spPr>
          <a:xfrm>
            <a:off x="541337" y="2575113"/>
            <a:ext cx="4783695" cy="4678435"/>
          </a:xfrm>
          <a:prstGeom prst="rect">
            <a:avLst/>
          </a:prstGeom>
        </p:spPr>
        <p:txBody>
          <a:bodyPr lIns="108265" tIns="54132" rIns="108265" bIns="54132"/>
          <a:lstStyle>
            <a:lvl1pPr>
              <a:defRPr sz="28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5499839" y="1817617"/>
            <a:ext cx="4785574" cy="757496"/>
          </a:xfrm>
          <a:prstGeom prst="rect">
            <a:avLst/>
          </a:prstGeom>
        </p:spPr>
        <p:txBody>
          <a:bodyPr lIns="108265" tIns="54132" rIns="108265" bIns="54132" anchor="b"/>
          <a:lstStyle>
            <a:lvl1pPr marL="0" indent="0">
              <a:buNone/>
              <a:defRPr sz="2800" b="1"/>
            </a:lvl1pPr>
            <a:lvl2pPr marL="541325" indent="0">
              <a:buNone/>
              <a:defRPr sz="2400" b="1"/>
            </a:lvl2pPr>
            <a:lvl3pPr marL="1082650" indent="0">
              <a:buNone/>
              <a:defRPr sz="2100" b="1"/>
            </a:lvl3pPr>
            <a:lvl4pPr marL="1623974" indent="0">
              <a:buNone/>
              <a:defRPr sz="1900" b="1"/>
            </a:lvl4pPr>
            <a:lvl5pPr marL="2165299" indent="0">
              <a:buNone/>
              <a:defRPr sz="1900" b="1"/>
            </a:lvl5pPr>
            <a:lvl6pPr marL="2706624" indent="0">
              <a:buNone/>
              <a:defRPr sz="1900" b="1"/>
            </a:lvl6pPr>
            <a:lvl7pPr marL="3247949" indent="0">
              <a:buNone/>
              <a:defRPr sz="1900" b="1"/>
            </a:lvl7pPr>
            <a:lvl8pPr marL="3789274" indent="0">
              <a:buNone/>
              <a:defRPr sz="1900" b="1"/>
            </a:lvl8pPr>
            <a:lvl9pPr marL="4330598" indent="0">
              <a:buNone/>
              <a:defRPr sz="1900" b="1"/>
            </a:lvl9pPr>
          </a:lstStyle>
          <a:p>
            <a:pPr lvl="0"/>
            <a:r>
              <a:rPr lang="ru-RU" smtClean="0"/>
              <a:t>Образец текста</a:t>
            </a:r>
          </a:p>
        </p:txBody>
      </p:sp>
      <p:sp>
        <p:nvSpPr>
          <p:cNvPr id="6" name="Содержимое 5"/>
          <p:cNvSpPr>
            <a:spLocks noGrp="1"/>
          </p:cNvSpPr>
          <p:nvPr>
            <p:ph sz="quarter" idx="4"/>
          </p:nvPr>
        </p:nvSpPr>
        <p:spPr>
          <a:xfrm>
            <a:off x="5499839" y="2575113"/>
            <a:ext cx="4785574" cy="4678435"/>
          </a:xfrm>
          <a:prstGeom prst="rect">
            <a:avLst/>
          </a:prstGeom>
        </p:spPr>
        <p:txBody>
          <a:bodyPr lIns="108265" tIns="54132" rIns="108265" bIns="54132"/>
          <a:lstStyle>
            <a:lvl1pPr>
              <a:defRPr sz="28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a:xfrm>
            <a:off x="541337" y="7526096"/>
            <a:ext cx="2526242" cy="432318"/>
          </a:xfrm>
          <a:prstGeom prst="rect">
            <a:avLst/>
          </a:prstGeom>
        </p:spPr>
        <p:txBody>
          <a:bodyPr lIns="108265" tIns="54132" rIns="108265" bIns="54132"/>
          <a:lstStyle>
            <a:lvl1pPr>
              <a:defRPr/>
            </a:lvl1pPr>
          </a:lstStyle>
          <a:p>
            <a:pPr>
              <a:defRPr/>
            </a:pPr>
            <a:fld id="{B003E727-7E97-4B76-A273-97C117DFD6DE}" type="datetimeFigureOut">
              <a:rPr lang="ru-RU" smtClean="0"/>
              <a:pPr>
                <a:defRPr/>
              </a:pPr>
              <a:t>31.05.2023</a:t>
            </a:fld>
            <a:endParaRPr lang="ru-RU"/>
          </a:p>
        </p:txBody>
      </p:sp>
      <p:sp>
        <p:nvSpPr>
          <p:cNvPr id="8" name="Нижний колонтитул 4"/>
          <p:cNvSpPr>
            <a:spLocks noGrp="1"/>
          </p:cNvSpPr>
          <p:nvPr>
            <p:ph type="ftr" sz="quarter" idx="11"/>
          </p:nvPr>
        </p:nvSpPr>
        <p:spPr>
          <a:xfrm>
            <a:off x="3699140" y="7526096"/>
            <a:ext cx="3428471" cy="432318"/>
          </a:xfrm>
          <a:prstGeom prst="rect">
            <a:avLst/>
          </a:prstGeom>
        </p:spPr>
        <p:txBody>
          <a:bodyPr lIns="108265" tIns="54132" rIns="108265" bIns="54132"/>
          <a:lstStyle>
            <a:lvl1pPr>
              <a:defRPr/>
            </a:lvl1pPr>
          </a:lstStyle>
          <a:p>
            <a:pPr>
              <a:defRPr/>
            </a:pPr>
            <a:endParaRPr lang="ru-RU"/>
          </a:p>
        </p:txBody>
      </p:sp>
      <p:sp>
        <p:nvSpPr>
          <p:cNvPr id="9" name="Номер слайда 5"/>
          <p:cNvSpPr>
            <a:spLocks noGrp="1"/>
          </p:cNvSpPr>
          <p:nvPr>
            <p:ph type="sldNum" sz="quarter" idx="12"/>
          </p:nvPr>
        </p:nvSpPr>
        <p:spPr>
          <a:xfrm>
            <a:off x="7759171" y="7526096"/>
            <a:ext cx="2526242" cy="432318"/>
          </a:xfrm>
          <a:prstGeom prst="rect">
            <a:avLst/>
          </a:prstGeom>
        </p:spPr>
        <p:txBody>
          <a:bodyPr lIns="108265" tIns="54132" rIns="108265" bIns="54132"/>
          <a:lstStyle>
            <a:lvl1pPr>
              <a:defRPr/>
            </a:lvl1pPr>
          </a:lstStyle>
          <a:p>
            <a:pPr>
              <a:defRPr/>
            </a:pPr>
            <a:fld id="{09F140D1-42AB-456C-B3EB-2E58162D29C5}" type="slidenum">
              <a:rPr lang="ru-RU" smtClean="0"/>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338" y="325179"/>
            <a:ext cx="9744075" cy="1353344"/>
          </a:xfrm>
          <a:prstGeom prst="rect">
            <a:avLst/>
          </a:prstGeom>
        </p:spPr>
        <p:txBody>
          <a:bodyPr lIns="108265" tIns="54132" rIns="108265" bIns="54132"/>
          <a:lstStyle/>
          <a:p>
            <a:r>
              <a:rPr lang="ru-RU" smtClean="0"/>
              <a:t>Образец заголовка</a:t>
            </a:r>
            <a:endParaRPr lang="ru-RU"/>
          </a:p>
        </p:txBody>
      </p:sp>
      <p:sp>
        <p:nvSpPr>
          <p:cNvPr id="3" name="Дата 3"/>
          <p:cNvSpPr>
            <a:spLocks noGrp="1"/>
          </p:cNvSpPr>
          <p:nvPr>
            <p:ph type="dt" sz="half" idx="10"/>
          </p:nvPr>
        </p:nvSpPr>
        <p:spPr>
          <a:xfrm>
            <a:off x="541337" y="7526096"/>
            <a:ext cx="2526242" cy="432318"/>
          </a:xfrm>
          <a:prstGeom prst="rect">
            <a:avLst/>
          </a:prstGeom>
        </p:spPr>
        <p:txBody>
          <a:bodyPr lIns="108265" tIns="54132" rIns="108265" bIns="54132"/>
          <a:lstStyle>
            <a:lvl1pPr>
              <a:defRPr/>
            </a:lvl1pPr>
          </a:lstStyle>
          <a:p>
            <a:pPr>
              <a:defRPr/>
            </a:pPr>
            <a:fld id="{C62FDA9A-A9AF-4522-BA4E-959710ABA8F2}" type="datetimeFigureOut">
              <a:rPr lang="ru-RU" smtClean="0"/>
              <a:pPr>
                <a:defRPr/>
              </a:pPr>
              <a:t>31.05.2023</a:t>
            </a:fld>
            <a:endParaRPr lang="ru-RU"/>
          </a:p>
        </p:txBody>
      </p:sp>
      <p:sp>
        <p:nvSpPr>
          <p:cNvPr id="4" name="Нижний колонтитул 4"/>
          <p:cNvSpPr>
            <a:spLocks noGrp="1"/>
          </p:cNvSpPr>
          <p:nvPr>
            <p:ph type="ftr" sz="quarter" idx="11"/>
          </p:nvPr>
        </p:nvSpPr>
        <p:spPr>
          <a:xfrm>
            <a:off x="3699140" y="7526096"/>
            <a:ext cx="3428471" cy="432318"/>
          </a:xfrm>
          <a:prstGeom prst="rect">
            <a:avLst/>
          </a:prstGeom>
        </p:spPr>
        <p:txBody>
          <a:bodyPr lIns="108265" tIns="54132" rIns="108265" bIns="54132"/>
          <a:lstStyle>
            <a:lvl1pPr>
              <a:defRPr/>
            </a:lvl1pPr>
          </a:lstStyle>
          <a:p>
            <a:pPr>
              <a:defRPr/>
            </a:pPr>
            <a:endParaRPr lang="ru-RU"/>
          </a:p>
        </p:txBody>
      </p:sp>
      <p:sp>
        <p:nvSpPr>
          <p:cNvPr id="5" name="Номер слайда 5"/>
          <p:cNvSpPr>
            <a:spLocks noGrp="1"/>
          </p:cNvSpPr>
          <p:nvPr>
            <p:ph type="sldNum" sz="quarter" idx="12"/>
          </p:nvPr>
        </p:nvSpPr>
        <p:spPr>
          <a:xfrm>
            <a:off x="7759171" y="7526096"/>
            <a:ext cx="2526242" cy="432318"/>
          </a:xfrm>
          <a:prstGeom prst="rect">
            <a:avLst/>
          </a:prstGeom>
        </p:spPr>
        <p:txBody>
          <a:bodyPr lIns="108265" tIns="54132" rIns="108265" bIns="54132"/>
          <a:lstStyle>
            <a:lvl1pPr>
              <a:defRPr/>
            </a:lvl1pPr>
          </a:lstStyle>
          <a:p>
            <a:pPr>
              <a:defRPr/>
            </a:pPr>
            <a:fld id="{27C4C3DF-49FF-4AA4-A1AB-8615103FAECA}" type="slidenum">
              <a:rPr lang="ru-RU" smtClean="0"/>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a:xfrm>
            <a:off x="541337" y="7526096"/>
            <a:ext cx="2526242" cy="432318"/>
          </a:xfrm>
          <a:prstGeom prst="rect">
            <a:avLst/>
          </a:prstGeom>
        </p:spPr>
        <p:txBody>
          <a:bodyPr lIns="108265" tIns="54132" rIns="108265" bIns="54132"/>
          <a:lstStyle>
            <a:lvl1pPr>
              <a:defRPr/>
            </a:lvl1pPr>
          </a:lstStyle>
          <a:p>
            <a:pPr>
              <a:defRPr/>
            </a:pPr>
            <a:fld id="{981C31E6-6AC6-4E62-806B-D0CB1E8C6262}" type="datetimeFigureOut">
              <a:rPr lang="ru-RU" smtClean="0"/>
              <a:pPr>
                <a:defRPr/>
              </a:pPr>
              <a:t>31.05.2023</a:t>
            </a:fld>
            <a:endParaRPr lang="ru-RU"/>
          </a:p>
        </p:txBody>
      </p:sp>
      <p:sp>
        <p:nvSpPr>
          <p:cNvPr id="3" name="Нижний колонтитул 4"/>
          <p:cNvSpPr>
            <a:spLocks noGrp="1"/>
          </p:cNvSpPr>
          <p:nvPr>
            <p:ph type="ftr" sz="quarter" idx="11"/>
          </p:nvPr>
        </p:nvSpPr>
        <p:spPr>
          <a:xfrm>
            <a:off x="3699140" y="7526096"/>
            <a:ext cx="3428471" cy="432318"/>
          </a:xfrm>
          <a:prstGeom prst="rect">
            <a:avLst/>
          </a:prstGeom>
        </p:spPr>
        <p:txBody>
          <a:bodyPr lIns="108265" tIns="54132" rIns="108265" bIns="54132"/>
          <a:lstStyle>
            <a:lvl1pPr>
              <a:defRPr/>
            </a:lvl1pPr>
          </a:lstStyle>
          <a:p>
            <a:pPr>
              <a:defRPr/>
            </a:pPr>
            <a:endParaRPr lang="ru-RU"/>
          </a:p>
        </p:txBody>
      </p:sp>
      <p:sp>
        <p:nvSpPr>
          <p:cNvPr id="4" name="Номер слайда 5"/>
          <p:cNvSpPr>
            <a:spLocks noGrp="1"/>
          </p:cNvSpPr>
          <p:nvPr>
            <p:ph type="sldNum" sz="quarter" idx="12"/>
          </p:nvPr>
        </p:nvSpPr>
        <p:spPr>
          <a:xfrm>
            <a:off x="7759171" y="7526096"/>
            <a:ext cx="2526242" cy="432318"/>
          </a:xfrm>
          <a:prstGeom prst="rect">
            <a:avLst/>
          </a:prstGeom>
        </p:spPr>
        <p:txBody>
          <a:bodyPr lIns="108265" tIns="54132" rIns="108265" bIns="54132"/>
          <a:lstStyle>
            <a:lvl1pPr>
              <a:defRPr/>
            </a:lvl1pPr>
          </a:lstStyle>
          <a:p>
            <a:pPr>
              <a:defRPr/>
            </a:pPr>
            <a:fld id="{B1B0E188-B191-46AC-99B7-5113417AE6AB}" type="slidenum">
              <a:rPr lang="ru-RU" smtClean="0"/>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338" y="323299"/>
            <a:ext cx="3561926" cy="1375900"/>
          </a:xfrm>
          <a:prstGeom prst="rect">
            <a:avLst/>
          </a:prstGeom>
        </p:spPr>
        <p:txBody>
          <a:bodyPr lIns="108265" tIns="54132" rIns="108265" bIns="54132" anchor="b"/>
          <a:lstStyle>
            <a:lvl1pPr algn="l">
              <a:defRPr sz="2400" b="1"/>
            </a:lvl1pPr>
          </a:lstStyle>
          <a:p>
            <a:r>
              <a:rPr lang="ru-RU" smtClean="0"/>
              <a:t>Образец заголовка</a:t>
            </a:r>
            <a:endParaRPr lang="ru-RU"/>
          </a:p>
        </p:txBody>
      </p:sp>
      <p:sp>
        <p:nvSpPr>
          <p:cNvPr id="3" name="Содержимое 2"/>
          <p:cNvSpPr>
            <a:spLocks noGrp="1"/>
          </p:cNvSpPr>
          <p:nvPr>
            <p:ph idx="1"/>
          </p:nvPr>
        </p:nvSpPr>
        <p:spPr>
          <a:xfrm>
            <a:off x="4232959" y="323299"/>
            <a:ext cx="6052454" cy="6930249"/>
          </a:xfrm>
          <a:prstGeom prst="rect">
            <a:avLst/>
          </a:prstGeom>
        </p:spPr>
        <p:txBody>
          <a:bodyPr lIns="108265" tIns="54132" rIns="108265" bIns="54132"/>
          <a:lstStyle>
            <a:lvl1pPr>
              <a:defRPr sz="3800"/>
            </a:lvl1pPr>
            <a:lvl2pPr>
              <a:defRPr sz="3300"/>
            </a:lvl2pPr>
            <a:lvl3pPr>
              <a:defRPr sz="2800"/>
            </a:lvl3pPr>
            <a:lvl4pPr>
              <a:defRPr sz="2400"/>
            </a:lvl4pPr>
            <a:lvl5pPr>
              <a:defRPr sz="2400"/>
            </a:lvl5pPr>
            <a:lvl6pPr>
              <a:defRPr sz="2400"/>
            </a:lvl6pPr>
            <a:lvl7pPr>
              <a:defRPr sz="2400"/>
            </a:lvl7pPr>
            <a:lvl8pPr>
              <a:defRPr sz="2400"/>
            </a:lvl8pPr>
            <a:lvl9pPr>
              <a:defRPr sz="2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541338" y="1699199"/>
            <a:ext cx="3561926" cy="5554349"/>
          </a:xfrm>
          <a:prstGeom prst="rect">
            <a:avLst/>
          </a:prstGeom>
        </p:spPr>
        <p:txBody>
          <a:bodyPr lIns="108265" tIns="54132" rIns="108265" bIns="54132"/>
          <a:lstStyle>
            <a:lvl1pPr marL="0" indent="0">
              <a:buNone/>
              <a:defRPr sz="1700"/>
            </a:lvl1pPr>
            <a:lvl2pPr marL="541325" indent="0">
              <a:buNone/>
              <a:defRPr sz="1400"/>
            </a:lvl2pPr>
            <a:lvl3pPr marL="1082650" indent="0">
              <a:buNone/>
              <a:defRPr sz="1200"/>
            </a:lvl3pPr>
            <a:lvl4pPr marL="1623974" indent="0">
              <a:buNone/>
              <a:defRPr sz="1100"/>
            </a:lvl4pPr>
            <a:lvl5pPr marL="2165299" indent="0">
              <a:buNone/>
              <a:defRPr sz="1100"/>
            </a:lvl5pPr>
            <a:lvl6pPr marL="2706624" indent="0">
              <a:buNone/>
              <a:defRPr sz="1100"/>
            </a:lvl6pPr>
            <a:lvl7pPr marL="3247949" indent="0">
              <a:buNone/>
              <a:defRPr sz="1100"/>
            </a:lvl7pPr>
            <a:lvl8pPr marL="3789274" indent="0">
              <a:buNone/>
              <a:defRPr sz="1100"/>
            </a:lvl8pPr>
            <a:lvl9pPr marL="4330598" indent="0">
              <a:buNone/>
              <a:defRPr sz="1100"/>
            </a:lvl9pPr>
          </a:lstStyle>
          <a:p>
            <a:pPr lvl="0"/>
            <a:r>
              <a:rPr lang="ru-RU" smtClean="0"/>
              <a:t>Образец текста</a:t>
            </a:r>
          </a:p>
        </p:txBody>
      </p:sp>
      <p:sp>
        <p:nvSpPr>
          <p:cNvPr id="5" name="Дата 3"/>
          <p:cNvSpPr>
            <a:spLocks noGrp="1"/>
          </p:cNvSpPr>
          <p:nvPr>
            <p:ph type="dt" sz="half" idx="10"/>
          </p:nvPr>
        </p:nvSpPr>
        <p:spPr>
          <a:xfrm>
            <a:off x="541337" y="7526096"/>
            <a:ext cx="2526242" cy="432318"/>
          </a:xfrm>
          <a:prstGeom prst="rect">
            <a:avLst/>
          </a:prstGeom>
        </p:spPr>
        <p:txBody>
          <a:bodyPr lIns="108265" tIns="54132" rIns="108265" bIns="54132"/>
          <a:lstStyle>
            <a:lvl1pPr>
              <a:defRPr/>
            </a:lvl1pPr>
          </a:lstStyle>
          <a:p>
            <a:pPr>
              <a:defRPr/>
            </a:pPr>
            <a:fld id="{F9E59BE0-226E-4980-AAF5-F1A9DF7C7AE8}" type="datetimeFigureOut">
              <a:rPr lang="ru-RU" smtClean="0"/>
              <a:pPr>
                <a:defRPr/>
              </a:pPr>
              <a:t>31.05.2023</a:t>
            </a:fld>
            <a:endParaRPr lang="ru-RU"/>
          </a:p>
        </p:txBody>
      </p:sp>
      <p:sp>
        <p:nvSpPr>
          <p:cNvPr id="6" name="Нижний колонтитул 4"/>
          <p:cNvSpPr>
            <a:spLocks noGrp="1"/>
          </p:cNvSpPr>
          <p:nvPr>
            <p:ph type="ftr" sz="quarter" idx="11"/>
          </p:nvPr>
        </p:nvSpPr>
        <p:spPr>
          <a:xfrm>
            <a:off x="3699140" y="7526096"/>
            <a:ext cx="3428471" cy="432318"/>
          </a:xfrm>
          <a:prstGeom prst="rect">
            <a:avLst/>
          </a:prstGeom>
        </p:spPr>
        <p:txBody>
          <a:bodyPr lIns="108265" tIns="54132" rIns="108265" bIns="54132"/>
          <a:lstStyle>
            <a:lvl1pPr>
              <a:defRPr/>
            </a:lvl1pPr>
          </a:lstStyle>
          <a:p>
            <a:pPr>
              <a:defRPr/>
            </a:pPr>
            <a:endParaRPr lang="ru-RU"/>
          </a:p>
        </p:txBody>
      </p:sp>
      <p:sp>
        <p:nvSpPr>
          <p:cNvPr id="7" name="Номер слайда 5"/>
          <p:cNvSpPr>
            <a:spLocks noGrp="1"/>
          </p:cNvSpPr>
          <p:nvPr>
            <p:ph type="sldNum" sz="quarter" idx="12"/>
          </p:nvPr>
        </p:nvSpPr>
        <p:spPr>
          <a:xfrm>
            <a:off x="7759171" y="7526096"/>
            <a:ext cx="2526242" cy="432318"/>
          </a:xfrm>
          <a:prstGeom prst="rect">
            <a:avLst/>
          </a:prstGeom>
        </p:spPr>
        <p:txBody>
          <a:bodyPr lIns="108265" tIns="54132" rIns="108265" bIns="54132"/>
          <a:lstStyle>
            <a:lvl1pPr>
              <a:defRPr/>
            </a:lvl1pPr>
          </a:lstStyle>
          <a:p>
            <a:pPr>
              <a:defRPr/>
            </a:pPr>
            <a:fld id="{8ED8319C-EFFD-43A6-A723-9E31BBA50F68}" type="slidenum">
              <a:rPr lang="ru-RU" smtClean="0"/>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22119" y="5684044"/>
            <a:ext cx="6496050" cy="671034"/>
          </a:xfrm>
          <a:prstGeom prst="rect">
            <a:avLst/>
          </a:prstGeom>
        </p:spPr>
        <p:txBody>
          <a:bodyPr lIns="108265" tIns="54132" rIns="108265" bIns="54132" anchor="b"/>
          <a:lstStyle>
            <a:lvl1pPr algn="l">
              <a:defRPr sz="2400" b="1"/>
            </a:lvl1pPr>
          </a:lstStyle>
          <a:p>
            <a:r>
              <a:rPr lang="ru-RU" smtClean="0"/>
              <a:t>Образец заголовка</a:t>
            </a:r>
            <a:endParaRPr lang="ru-RU"/>
          </a:p>
        </p:txBody>
      </p:sp>
      <p:sp>
        <p:nvSpPr>
          <p:cNvPr id="3" name="Рисунок 2"/>
          <p:cNvSpPr>
            <a:spLocks noGrp="1"/>
          </p:cNvSpPr>
          <p:nvPr>
            <p:ph type="pic" idx="1"/>
          </p:nvPr>
        </p:nvSpPr>
        <p:spPr>
          <a:xfrm>
            <a:off x="2122119" y="725543"/>
            <a:ext cx="6496050" cy="4872038"/>
          </a:xfrm>
          <a:prstGeom prst="rect">
            <a:avLst/>
          </a:prstGeom>
        </p:spPr>
        <p:txBody>
          <a:bodyPr lIns="108265" tIns="54132" rIns="108265" bIns="54132" rtlCol="0">
            <a:normAutofit/>
          </a:bodyPr>
          <a:lstStyle>
            <a:lvl1pPr marL="0" indent="0">
              <a:buNone/>
              <a:defRPr sz="3800"/>
            </a:lvl1pPr>
            <a:lvl2pPr marL="541325" indent="0">
              <a:buNone/>
              <a:defRPr sz="3300"/>
            </a:lvl2pPr>
            <a:lvl3pPr marL="1082650" indent="0">
              <a:buNone/>
              <a:defRPr sz="2800"/>
            </a:lvl3pPr>
            <a:lvl4pPr marL="1623974" indent="0">
              <a:buNone/>
              <a:defRPr sz="2400"/>
            </a:lvl4pPr>
            <a:lvl5pPr marL="2165299" indent="0">
              <a:buNone/>
              <a:defRPr sz="2400"/>
            </a:lvl5pPr>
            <a:lvl6pPr marL="2706624" indent="0">
              <a:buNone/>
              <a:defRPr sz="2400"/>
            </a:lvl6pPr>
            <a:lvl7pPr marL="3247949" indent="0">
              <a:buNone/>
              <a:defRPr sz="2400"/>
            </a:lvl7pPr>
            <a:lvl8pPr marL="3789274" indent="0">
              <a:buNone/>
              <a:defRPr sz="2400"/>
            </a:lvl8pPr>
            <a:lvl9pPr marL="4330598" indent="0">
              <a:buNone/>
              <a:defRPr sz="2400"/>
            </a:lvl9pPr>
          </a:lstStyle>
          <a:p>
            <a:pPr lvl="0"/>
            <a:r>
              <a:rPr lang="ru-RU" noProof="0" smtClean="0"/>
              <a:t>Вставка рисунка</a:t>
            </a:r>
          </a:p>
        </p:txBody>
      </p:sp>
      <p:sp>
        <p:nvSpPr>
          <p:cNvPr id="4" name="Текст 3"/>
          <p:cNvSpPr>
            <a:spLocks noGrp="1"/>
          </p:cNvSpPr>
          <p:nvPr>
            <p:ph type="body" sz="half" idx="2"/>
          </p:nvPr>
        </p:nvSpPr>
        <p:spPr>
          <a:xfrm>
            <a:off x="2122119" y="6355078"/>
            <a:ext cx="6496050" cy="952979"/>
          </a:xfrm>
          <a:prstGeom prst="rect">
            <a:avLst/>
          </a:prstGeom>
        </p:spPr>
        <p:txBody>
          <a:bodyPr lIns="108265" tIns="54132" rIns="108265" bIns="54132"/>
          <a:lstStyle>
            <a:lvl1pPr marL="0" indent="0">
              <a:buNone/>
              <a:defRPr sz="1700"/>
            </a:lvl1pPr>
            <a:lvl2pPr marL="541325" indent="0">
              <a:buNone/>
              <a:defRPr sz="1400"/>
            </a:lvl2pPr>
            <a:lvl3pPr marL="1082650" indent="0">
              <a:buNone/>
              <a:defRPr sz="1200"/>
            </a:lvl3pPr>
            <a:lvl4pPr marL="1623974" indent="0">
              <a:buNone/>
              <a:defRPr sz="1100"/>
            </a:lvl4pPr>
            <a:lvl5pPr marL="2165299" indent="0">
              <a:buNone/>
              <a:defRPr sz="1100"/>
            </a:lvl5pPr>
            <a:lvl6pPr marL="2706624" indent="0">
              <a:buNone/>
              <a:defRPr sz="1100"/>
            </a:lvl6pPr>
            <a:lvl7pPr marL="3247949" indent="0">
              <a:buNone/>
              <a:defRPr sz="1100"/>
            </a:lvl7pPr>
            <a:lvl8pPr marL="3789274" indent="0">
              <a:buNone/>
              <a:defRPr sz="1100"/>
            </a:lvl8pPr>
            <a:lvl9pPr marL="4330598" indent="0">
              <a:buNone/>
              <a:defRPr sz="1100"/>
            </a:lvl9pPr>
          </a:lstStyle>
          <a:p>
            <a:pPr lvl="0"/>
            <a:r>
              <a:rPr lang="ru-RU" smtClean="0"/>
              <a:t>Образец текста</a:t>
            </a:r>
          </a:p>
        </p:txBody>
      </p:sp>
      <p:sp>
        <p:nvSpPr>
          <p:cNvPr id="5" name="Дата 3"/>
          <p:cNvSpPr>
            <a:spLocks noGrp="1"/>
          </p:cNvSpPr>
          <p:nvPr>
            <p:ph type="dt" sz="half" idx="10"/>
          </p:nvPr>
        </p:nvSpPr>
        <p:spPr>
          <a:xfrm>
            <a:off x="541337" y="7526096"/>
            <a:ext cx="2526242" cy="432318"/>
          </a:xfrm>
          <a:prstGeom prst="rect">
            <a:avLst/>
          </a:prstGeom>
        </p:spPr>
        <p:txBody>
          <a:bodyPr lIns="108265" tIns="54132" rIns="108265" bIns="54132"/>
          <a:lstStyle>
            <a:lvl1pPr>
              <a:defRPr/>
            </a:lvl1pPr>
          </a:lstStyle>
          <a:p>
            <a:pPr>
              <a:defRPr/>
            </a:pPr>
            <a:fld id="{8194FB44-2B3A-4EA5-B708-4FEB9F41BBF1}" type="datetimeFigureOut">
              <a:rPr lang="ru-RU" smtClean="0"/>
              <a:pPr>
                <a:defRPr/>
              </a:pPr>
              <a:t>31.05.2023</a:t>
            </a:fld>
            <a:endParaRPr lang="ru-RU"/>
          </a:p>
        </p:txBody>
      </p:sp>
      <p:sp>
        <p:nvSpPr>
          <p:cNvPr id="6" name="Нижний колонтитул 4"/>
          <p:cNvSpPr>
            <a:spLocks noGrp="1"/>
          </p:cNvSpPr>
          <p:nvPr>
            <p:ph type="ftr" sz="quarter" idx="11"/>
          </p:nvPr>
        </p:nvSpPr>
        <p:spPr>
          <a:xfrm>
            <a:off x="3699140" y="7526096"/>
            <a:ext cx="3428471" cy="432318"/>
          </a:xfrm>
          <a:prstGeom prst="rect">
            <a:avLst/>
          </a:prstGeom>
        </p:spPr>
        <p:txBody>
          <a:bodyPr lIns="108265" tIns="54132" rIns="108265" bIns="54132"/>
          <a:lstStyle>
            <a:lvl1pPr>
              <a:defRPr/>
            </a:lvl1pPr>
          </a:lstStyle>
          <a:p>
            <a:pPr>
              <a:defRPr/>
            </a:pPr>
            <a:endParaRPr lang="ru-RU"/>
          </a:p>
        </p:txBody>
      </p:sp>
      <p:sp>
        <p:nvSpPr>
          <p:cNvPr id="7" name="Номер слайда 5"/>
          <p:cNvSpPr>
            <a:spLocks noGrp="1"/>
          </p:cNvSpPr>
          <p:nvPr>
            <p:ph type="sldNum" sz="quarter" idx="12"/>
          </p:nvPr>
        </p:nvSpPr>
        <p:spPr>
          <a:xfrm>
            <a:off x="7759171" y="7526096"/>
            <a:ext cx="2526242" cy="432318"/>
          </a:xfrm>
          <a:prstGeom prst="rect">
            <a:avLst/>
          </a:prstGeom>
        </p:spPr>
        <p:txBody>
          <a:bodyPr lIns="108265" tIns="54132" rIns="108265" bIns="54132"/>
          <a:lstStyle>
            <a:lvl1pPr>
              <a:defRPr/>
            </a:lvl1pPr>
          </a:lstStyle>
          <a:p>
            <a:pPr>
              <a:defRPr/>
            </a:pPr>
            <a:fld id="{27C51498-F984-481A-8E8C-4DDFA9BC9183}" type="slidenum">
              <a:rPr lang="ru-RU" smtClean="0"/>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1000" r="-1000"/>
          </a:stretch>
        </a:blipFill>
        <a:effectLst/>
      </p:bgPr>
    </p:bg>
    <p:spTree>
      <p:nvGrpSpPr>
        <p:cNvPr id="1" name=""/>
        <p:cNvGrpSpPr/>
        <p:nvPr/>
      </p:nvGrpSpPr>
      <p:grpSpPr>
        <a:xfrm>
          <a:off x="0" y="0"/>
          <a:ext cx="0" cy="0"/>
          <a:chOff x="0" y="0"/>
          <a:chExt cx="0" cy="0"/>
        </a:xfrm>
      </p:grpSpPr>
      <p:pic>
        <p:nvPicPr>
          <p:cNvPr id="13" name="Рисунок 12" descr="Рисунок2.png"/>
          <p:cNvPicPr>
            <a:picLocks noChangeAspect="1"/>
          </p:cNvPicPr>
          <p:nvPr/>
        </p:nvPicPr>
        <p:blipFill>
          <a:blip r:embed="rId14" cstate="print">
            <a:lum/>
          </a:blip>
          <a:stretch>
            <a:fillRect/>
          </a:stretch>
        </p:blipFill>
        <p:spPr>
          <a:xfrm>
            <a:off x="0" y="422894"/>
            <a:ext cx="10826750" cy="7697169"/>
          </a:xfrm>
          <a:prstGeom prst="rect">
            <a:avLst/>
          </a:prstGeom>
          <a:effectLst>
            <a:outerShdw blurRad="50800" dist="38100" dir="16200000" rotWithShape="0">
              <a:schemeClr val="bg1">
                <a:alpha val="40000"/>
              </a:schemeClr>
            </a:outerShdw>
          </a:effectLst>
        </p:spPr>
      </p:pic>
      <p:sp>
        <p:nvSpPr>
          <p:cNvPr id="15" name="Прямоугольник 14"/>
          <p:cNvSpPr/>
          <p:nvPr/>
        </p:nvSpPr>
        <p:spPr>
          <a:xfrm>
            <a:off x="0" y="7781753"/>
            <a:ext cx="10826750" cy="338310"/>
          </a:xfrm>
          <a:prstGeom prst="rect">
            <a:avLst/>
          </a:prstGeom>
          <a:blipFill>
            <a:blip r:embed="rId13" cstate="print"/>
            <a:stretch>
              <a:fillRect/>
            </a:stretch>
          </a:blipFill>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8265" tIns="54132" rIns="108265" bIns="54132" rtlCol="0" anchor="ctr"/>
          <a:lstStyle/>
          <a:p>
            <a:pPr algn="ctr"/>
            <a:endParaRPr lang="ru-RU"/>
          </a:p>
        </p:txBody>
      </p:sp>
      <p:sp>
        <p:nvSpPr>
          <p:cNvPr id="16" name="Прямоугольник 15"/>
          <p:cNvSpPr/>
          <p:nvPr/>
        </p:nvSpPr>
        <p:spPr>
          <a:xfrm>
            <a:off x="0" y="1522494"/>
            <a:ext cx="10826750" cy="6174674"/>
          </a:xfrm>
          <a:prstGeom prst="rect">
            <a:avLst/>
          </a:prstGeom>
          <a:solidFill>
            <a:schemeClr val="bg1">
              <a:alpha val="72000"/>
            </a:schemeClr>
          </a:solidFill>
          <a:ln>
            <a:noFill/>
          </a:ln>
          <a:effectLst>
            <a:outerShdw blurRad="1270000" dist="50800" dir="5400000" algn="ctr" rotWithShape="0">
              <a:schemeClr val="bg1">
                <a:alpha val="43000"/>
              </a:schemeClr>
            </a:outerShdw>
            <a:softEdge rad="317500"/>
          </a:effectLst>
        </p:spPr>
        <p:style>
          <a:lnRef idx="2">
            <a:schemeClr val="accent1">
              <a:shade val="50000"/>
            </a:schemeClr>
          </a:lnRef>
          <a:fillRef idx="1">
            <a:schemeClr val="accent1"/>
          </a:fillRef>
          <a:effectRef idx="0">
            <a:schemeClr val="accent1"/>
          </a:effectRef>
          <a:fontRef idx="minor">
            <a:schemeClr val="lt1"/>
          </a:fontRef>
        </p:style>
        <p:txBody>
          <a:bodyPr lIns="108265" tIns="54132" rIns="108265" bIns="54132" rtlCol="0" anchor="ctr"/>
          <a:lstStyle/>
          <a:p>
            <a:pPr algn="ctr"/>
            <a:endParaRPr lang="ru-RU"/>
          </a:p>
        </p:txBody>
      </p:sp>
      <p:sp>
        <p:nvSpPr>
          <p:cNvPr id="10" name="Прямоугольник 9"/>
          <p:cNvSpPr/>
          <p:nvPr/>
        </p:nvSpPr>
        <p:spPr>
          <a:xfrm>
            <a:off x="1" y="7864971"/>
            <a:ext cx="1359983" cy="247821"/>
          </a:xfrm>
          <a:prstGeom prst="rect">
            <a:avLst/>
          </a:prstGeom>
        </p:spPr>
        <p:txBody>
          <a:bodyPr wrap="none" lIns="108265" tIns="54132" rIns="108265" bIns="54132">
            <a:spAutoFit/>
          </a:bodyPr>
          <a:lstStyle/>
          <a:p>
            <a:r>
              <a:rPr lang="en-US" sz="900" dirty="0" smtClean="0">
                <a:solidFill>
                  <a:schemeClr val="bg1">
                    <a:lumMod val="50000"/>
                  </a:schemeClr>
                </a:solidFill>
                <a:latin typeface="Times New Roman" pitchFamily="18" charset="0"/>
                <a:cs typeface="Times New Roman" pitchFamily="18" charset="0"/>
              </a:rPr>
              <a:t>http://linda6035.ucoz.ru/</a:t>
            </a:r>
            <a:endParaRPr lang="ru-RU" sz="900" dirty="0">
              <a:solidFill>
                <a:schemeClr val="bg1">
                  <a:lumMod val="50000"/>
                </a:schemeClr>
              </a:solidFill>
              <a:latin typeface="Times New Roman" pitchFamily="18" charset="0"/>
              <a:cs typeface="Times New Roman" pitchFamily="18" charset="0"/>
            </a:endParaRPr>
          </a:p>
        </p:txBody>
      </p:sp>
      <p:pic>
        <p:nvPicPr>
          <p:cNvPr id="6" name="Рисунок 5" descr="Рисунок2.png"/>
          <p:cNvPicPr>
            <a:picLocks noChangeAspect="1"/>
          </p:cNvPicPr>
          <p:nvPr userDrawn="1"/>
        </p:nvPicPr>
        <p:blipFill>
          <a:blip r:embed="rId14" cstate="print">
            <a:lum/>
          </a:blip>
          <a:stretch>
            <a:fillRect/>
          </a:stretch>
        </p:blipFill>
        <p:spPr>
          <a:xfrm>
            <a:off x="0" y="422894"/>
            <a:ext cx="10826750" cy="7697169"/>
          </a:xfrm>
          <a:prstGeom prst="rect">
            <a:avLst/>
          </a:prstGeom>
          <a:effectLst>
            <a:outerShdw blurRad="50800" dist="38100" dir="16200000" rotWithShape="0">
              <a:schemeClr val="bg1">
                <a:alpha val="40000"/>
              </a:schemeClr>
            </a:outerShdw>
          </a:effectLst>
        </p:spPr>
      </p:pic>
      <p:sp>
        <p:nvSpPr>
          <p:cNvPr id="7" name="Прямоугольник 6"/>
          <p:cNvSpPr/>
          <p:nvPr userDrawn="1"/>
        </p:nvSpPr>
        <p:spPr>
          <a:xfrm>
            <a:off x="0" y="7781753"/>
            <a:ext cx="10826750" cy="338310"/>
          </a:xfrm>
          <a:prstGeom prst="rect">
            <a:avLst/>
          </a:prstGeom>
          <a:blipFill>
            <a:blip r:embed="rId15" cstate="print"/>
            <a:stretch>
              <a:fillRect/>
            </a:stretch>
          </a:blipFill>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8265" tIns="54132" rIns="108265" bIns="54132" rtlCol="0" anchor="ctr"/>
          <a:lstStyle/>
          <a:p>
            <a:pPr algn="ctr"/>
            <a:endParaRPr lang="ru-RU"/>
          </a:p>
        </p:txBody>
      </p:sp>
      <p:sp>
        <p:nvSpPr>
          <p:cNvPr id="8" name="Прямоугольник 7"/>
          <p:cNvSpPr/>
          <p:nvPr userDrawn="1"/>
        </p:nvSpPr>
        <p:spPr>
          <a:xfrm>
            <a:off x="0" y="1522494"/>
            <a:ext cx="10826750" cy="6174674"/>
          </a:xfrm>
          <a:prstGeom prst="rect">
            <a:avLst/>
          </a:prstGeom>
          <a:solidFill>
            <a:schemeClr val="bg1">
              <a:alpha val="72000"/>
            </a:schemeClr>
          </a:solidFill>
          <a:ln>
            <a:noFill/>
          </a:ln>
          <a:effectLst>
            <a:outerShdw blurRad="1270000" dist="50800" dir="5400000" algn="ctr" rotWithShape="0">
              <a:schemeClr val="bg1">
                <a:alpha val="43000"/>
              </a:schemeClr>
            </a:outerShdw>
            <a:softEdge rad="317500"/>
          </a:effectLst>
        </p:spPr>
        <p:style>
          <a:lnRef idx="2">
            <a:schemeClr val="accent1">
              <a:shade val="50000"/>
            </a:schemeClr>
          </a:lnRef>
          <a:fillRef idx="1">
            <a:schemeClr val="accent1"/>
          </a:fillRef>
          <a:effectRef idx="0">
            <a:schemeClr val="accent1"/>
          </a:effectRef>
          <a:fontRef idx="minor">
            <a:schemeClr val="lt1"/>
          </a:fontRef>
        </p:style>
        <p:txBody>
          <a:bodyPr lIns="108265" tIns="54132" rIns="108265" bIns="54132" rtlCol="0" anchor="ctr"/>
          <a:lstStyle/>
          <a:p>
            <a:pPr algn="ctr"/>
            <a:endParaRPr lang="ru-RU"/>
          </a:p>
        </p:txBody>
      </p:sp>
      <p:sp>
        <p:nvSpPr>
          <p:cNvPr id="9" name="Прямоугольник 8"/>
          <p:cNvSpPr/>
          <p:nvPr userDrawn="1"/>
        </p:nvSpPr>
        <p:spPr>
          <a:xfrm>
            <a:off x="1" y="7864971"/>
            <a:ext cx="1359983" cy="247821"/>
          </a:xfrm>
          <a:prstGeom prst="rect">
            <a:avLst/>
          </a:prstGeom>
        </p:spPr>
        <p:txBody>
          <a:bodyPr wrap="none" lIns="108265" tIns="54132" rIns="108265" bIns="54132">
            <a:spAutoFit/>
          </a:bodyPr>
          <a:lstStyle/>
          <a:p>
            <a:r>
              <a:rPr lang="en-US" sz="900" dirty="0" smtClean="0">
                <a:solidFill>
                  <a:schemeClr val="bg1">
                    <a:lumMod val="65000"/>
                  </a:schemeClr>
                </a:solidFill>
                <a:latin typeface="Times New Roman" pitchFamily="18" charset="0"/>
                <a:cs typeface="Times New Roman" pitchFamily="18" charset="0"/>
              </a:rPr>
              <a:t>http://linda6035.ucoz.ru/</a:t>
            </a:r>
            <a:endParaRPr lang="ru-RU" sz="900" dirty="0">
              <a:solidFill>
                <a:schemeClr val="bg1">
                  <a:lumMod val="65000"/>
                </a:schemeClr>
              </a:solidFill>
              <a:latin typeface="Times New Roman" pitchFamily="18" charset="0"/>
              <a:cs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rtl="0" eaLnBrk="1" fontAlgn="base" hangingPunct="1">
        <a:spcBef>
          <a:spcPct val="0"/>
        </a:spcBef>
        <a:spcAft>
          <a:spcPct val="0"/>
        </a:spcAft>
        <a:defRPr sz="5200" kern="1200">
          <a:solidFill>
            <a:schemeClr val="tx1"/>
          </a:solidFill>
          <a:latin typeface="+mj-lt"/>
          <a:ea typeface="+mj-ea"/>
          <a:cs typeface="+mj-cs"/>
        </a:defRPr>
      </a:lvl1pPr>
      <a:lvl2pPr algn="ctr" rtl="0" eaLnBrk="1" fontAlgn="base" hangingPunct="1">
        <a:spcBef>
          <a:spcPct val="0"/>
        </a:spcBef>
        <a:spcAft>
          <a:spcPct val="0"/>
        </a:spcAft>
        <a:defRPr sz="5200">
          <a:solidFill>
            <a:schemeClr val="tx1"/>
          </a:solidFill>
          <a:latin typeface="Calibri" pitchFamily="34" charset="0"/>
        </a:defRPr>
      </a:lvl2pPr>
      <a:lvl3pPr algn="ctr" rtl="0" eaLnBrk="1" fontAlgn="base" hangingPunct="1">
        <a:spcBef>
          <a:spcPct val="0"/>
        </a:spcBef>
        <a:spcAft>
          <a:spcPct val="0"/>
        </a:spcAft>
        <a:defRPr sz="5200">
          <a:solidFill>
            <a:schemeClr val="tx1"/>
          </a:solidFill>
          <a:latin typeface="Calibri" pitchFamily="34" charset="0"/>
        </a:defRPr>
      </a:lvl3pPr>
      <a:lvl4pPr algn="ctr" rtl="0" eaLnBrk="1" fontAlgn="base" hangingPunct="1">
        <a:spcBef>
          <a:spcPct val="0"/>
        </a:spcBef>
        <a:spcAft>
          <a:spcPct val="0"/>
        </a:spcAft>
        <a:defRPr sz="5200">
          <a:solidFill>
            <a:schemeClr val="tx1"/>
          </a:solidFill>
          <a:latin typeface="Calibri" pitchFamily="34" charset="0"/>
        </a:defRPr>
      </a:lvl4pPr>
      <a:lvl5pPr algn="ctr" rtl="0" eaLnBrk="1" fontAlgn="base" hangingPunct="1">
        <a:spcBef>
          <a:spcPct val="0"/>
        </a:spcBef>
        <a:spcAft>
          <a:spcPct val="0"/>
        </a:spcAft>
        <a:defRPr sz="5200">
          <a:solidFill>
            <a:schemeClr val="tx1"/>
          </a:solidFill>
          <a:latin typeface="Calibri" pitchFamily="34" charset="0"/>
        </a:defRPr>
      </a:lvl5pPr>
      <a:lvl6pPr marL="541325" algn="ctr" rtl="0" eaLnBrk="1" fontAlgn="base" hangingPunct="1">
        <a:spcBef>
          <a:spcPct val="0"/>
        </a:spcBef>
        <a:spcAft>
          <a:spcPct val="0"/>
        </a:spcAft>
        <a:defRPr sz="5200">
          <a:solidFill>
            <a:schemeClr val="tx1"/>
          </a:solidFill>
          <a:latin typeface="Calibri" pitchFamily="34" charset="0"/>
        </a:defRPr>
      </a:lvl6pPr>
      <a:lvl7pPr marL="1082650" algn="ctr" rtl="0" eaLnBrk="1" fontAlgn="base" hangingPunct="1">
        <a:spcBef>
          <a:spcPct val="0"/>
        </a:spcBef>
        <a:spcAft>
          <a:spcPct val="0"/>
        </a:spcAft>
        <a:defRPr sz="5200">
          <a:solidFill>
            <a:schemeClr val="tx1"/>
          </a:solidFill>
          <a:latin typeface="Calibri" pitchFamily="34" charset="0"/>
        </a:defRPr>
      </a:lvl7pPr>
      <a:lvl8pPr marL="1623974" algn="ctr" rtl="0" eaLnBrk="1" fontAlgn="base" hangingPunct="1">
        <a:spcBef>
          <a:spcPct val="0"/>
        </a:spcBef>
        <a:spcAft>
          <a:spcPct val="0"/>
        </a:spcAft>
        <a:defRPr sz="5200">
          <a:solidFill>
            <a:schemeClr val="tx1"/>
          </a:solidFill>
          <a:latin typeface="Calibri" pitchFamily="34" charset="0"/>
        </a:defRPr>
      </a:lvl8pPr>
      <a:lvl9pPr marL="2165299" algn="ctr" rtl="0" eaLnBrk="1" fontAlgn="base" hangingPunct="1">
        <a:spcBef>
          <a:spcPct val="0"/>
        </a:spcBef>
        <a:spcAft>
          <a:spcPct val="0"/>
        </a:spcAft>
        <a:defRPr sz="5200">
          <a:solidFill>
            <a:schemeClr val="tx1"/>
          </a:solidFill>
          <a:latin typeface="Calibri" pitchFamily="34" charset="0"/>
        </a:defRPr>
      </a:lvl9pPr>
    </p:titleStyle>
    <p:bodyStyle>
      <a:lvl1pPr marL="405994" indent="-405994" algn="l" rtl="0" eaLnBrk="1" fontAlgn="base" hangingPunct="1">
        <a:spcBef>
          <a:spcPct val="20000"/>
        </a:spcBef>
        <a:spcAft>
          <a:spcPct val="0"/>
        </a:spcAft>
        <a:buFont typeface="Arial" charset="0"/>
        <a:buChar char="•"/>
        <a:defRPr sz="3800" kern="1200">
          <a:solidFill>
            <a:schemeClr val="tx1"/>
          </a:solidFill>
          <a:latin typeface="+mn-lt"/>
          <a:ea typeface="+mn-ea"/>
          <a:cs typeface="+mn-cs"/>
        </a:defRPr>
      </a:lvl1pPr>
      <a:lvl2pPr marL="879653" indent="-338328" algn="l" rtl="0" eaLnBrk="1" fontAlgn="base" hangingPunct="1">
        <a:spcBef>
          <a:spcPct val="20000"/>
        </a:spcBef>
        <a:spcAft>
          <a:spcPct val="0"/>
        </a:spcAft>
        <a:buFont typeface="Arial" charset="0"/>
        <a:buChar char="–"/>
        <a:defRPr sz="3300" kern="1200">
          <a:solidFill>
            <a:schemeClr val="tx1"/>
          </a:solidFill>
          <a:latin typeface="+mn-lt"/>
          <a:ea typeface="+mn-ea"/>
          <a:cs typeface="+mn-cs"/>
        </a:defRPr>
      </a:lvl2pPr>
      <a:lvl3pPr marL="1353312" indent="-270662"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3pPr>
      <a:lvl4pPr marL="1894637" indent="-270662"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4pPr>
      <a:lvl5pPr marL="2435962" indent="-270662"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5pPr>
      <a:lvl6pPr marL="2977286" indent="-270662" algn="l" defTabSz="1082650"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18611" indent="-270662" algn="l" defTabSz="1082650"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59936" indent="-270662" algn="l" defTabSz="1082650"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01261" indent="-270662" algn="l" defTabSz="1082650"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ru-RU"/>
      </a:defPPr>
      <a:lvl1pPr marL="0" algn="l" defTabSz="1082650" rtl="0" eaLnBrk="1" latinLnBrk="0" hangingPunct="1">
        <a:defRPr sz="2100" kern="1200">
          <a:solidFill>
            <a:schemeClr val="tx1"/>
          </a:solidFill>
          <a:latin typeface="+mn-lt"/>
          <a:ea typeface="+mn-ea"/>
          <a:cs typeface="+mn-cs"/>
        </a:defRPr>
      </a:lvl1pPr>
      <a:lvl2pPr marL="541325" algn="l" defTabSz="1082650" rtl="0" eaLnBrk="1" latinLnBrk="0" hangingPunct="1">
        <a:defRPr sz="2100" kern="1200">
          <a:solidFill>
            <a:schemeClr val="tx1"/>
          </a:solidFill>
          <a:latin typeface="+mn-lt"/>
          <a:ea typeface="+mn-ea"/>
          <a:cs typeface="+mn-cs"/>
        </a:defRPr>
      </a:lvl2pPr>
      <a:lvl3pPr marL="1082650" algn="l" defTabSz="1082650" rtl="0" eaLnBrk="1" latinLnBrk="0" hangingPunct="1">
        <a:defRPr sz="2100" kern="1200">
          <a:solidFill>
            <a:schemeClr val="tx1"/>
          </a:solidFill>
          <a:latin typeface="+mn-lt"/>
          <a:ea typeface="+mn-ea"/>
          <a:cs typeface="+mn-cs"/>
        </a:defRPr>
      </a:lvl3pPr>
      <a:lvl4pPr marL="1623974" algn="l" defTabSz="1082650" rtl="0" eaLnBrk="1" latinLnBrk="0" hangingPunct="1">
        <a:defRPr sz="2100" kern="1200">
          <a:solidFill>
            <a:schemeClr val="tx1"/>
          </a:solidFill>
          <a:latin typeface="+mn-lt"/>
          <a:ea typeface="+mn-ea"/>
          <a:cs typeface="+mn-cs"/>
        </a:defRPr>
      </a:lvl4pPr>
      <a:lvl5pPr marL="2165299" algn="l" defTabSz="1082650" rtl="0" eaLnBrk="1" latinLnBrk="0" hangingPunct="1">
        <a:defRPr sz="2100" kern="1200">
          <a:solidFill>
            <a:schemeClr val="tx1"/>
          </a:solidFill>
          <a:latin typeface="+mn-lt"/>
          <a:ea typeface="+mn-ea"/>
          <a:cs typeface="+mn-cs"/>
        </a:defRPr>
      </a:lvl5pPr>
      <a:lvl6pPr marL="2706624" algn="l" defTabSz="1082650" rtl="0" eaLnBrk="1" latinLnBrk="0" hangingPunct="1">
        <a:defRPr sz="2100" kern="1200">
          <a:solidFill>
            <a:schemeClr val="tx1"/>
          </a:solidFill>
          <a:latin typeface="+mn-lt"/>
          <a:ea typeface="+mn-ea"/>
          <a:cs typeface="+mn-cs"/>
        </a:defRPr>
      </a:lvl6pPr>
      <a:lvl7pPr marL="3247949" algn="l" defTabSz="1082650" rtl="0" eaLnBrk="1" latinLnBrk="0" hangingPunct="1">
        <a:defRPr sz="2100" kern="1200">
          <a:solidFill>
            <a:schemeClr val="tx1"/>
          </a:solidFill>
          <a:latin typeface="+mn-lt"/>
          <a:ea typeface="+mn-ea"/>
          <a:cs typeface="+mn-cs"/>
        </a:defRPr>
      </a:lvl7pPr>
      <a:lvl8pPr marL="3789274" algn="l" defTabSz="1082650" rtl="0" eaLnBrk="1" latinLnBrk="0" hangingPunct="1">
        <a:defRPr sz="2100" kern="1200">
          <a:solidFill>
            <a:schemeClr val="tx1"/>
          </a:solidFill>
          <a:latin typeface="+mn-lt"/>
          <a:ea typeface="+mn-ea"/>
          <a:cs typeface="+mn-cs"/>
        </a:defRPr>
      </a:lvl8pPr>
      <a:lvl9pPr marL="4330598" algn="l" defTabSz="1082650"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5.wmf"/><Relationship Id="rId4" Type="http://schemas.openxmlformats.org/officeDocument/2006/relationships/oleObject" Target="../embeddings/oleObject1.bin"/></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hyperlink" Target="#Par326"/><Relationship Id="rId2" Type="http://schemas.openxmlformats.org/officeDocument/2006/relationships/hyperlink" Target="#Par263"/><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2" Type="http://schemas.openxmlformats.org/officeDocument/2006/relationships/hyperlink" Target="consultantplus://offline/ref=32A97AB459C618618B6B3DD0596D3025F31568D343212533AC713158G2B"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12547" y="479134"/>
            <a:ext cx="10150149" cy="7311293"/>
          </a:xfrm>
          <a:prstGeom prst="rect">
            <a:avLst/>
          </a:prstGeom>
          <a:noFill/>
        </p:spPr>
        <p:txBody>
          <a:bodyPr wrap="square" lIns="108265" tIns="54132" rIns="108265" bIns="54132">
            <a:spAutoFit/>
          </a:bodyPr>
          <a:lstStyle/>
          <a:p>
            <a:pPr algn="ctr">
              <a:defRPr/>
            </a:pPr>
            <a:endParaRPr lang="ru-RU" sz="1700" b="1" dirty="0">
              <a:ln w="10541" cmpd="sng">
                <a:solidFill>
                  <a:schemeClr val="accent1">
                    <a:shade val="88000"/>
                    <a:satMod val="110000"/>
                  </a:schemeClr>
                </a:solidFill>
                <a:prstDash val="solid"/>
              </a:ln>
              <a:solidFill>
                <a:srgbClr val="FF0000"/>
              </a:solidFill>
              <a:latin typeface="Monotype Corsiva" pitchFamily="66" charset="0"/>
            </a:endParaRPr>
          </a:p>
          <a:p>
            <a:pPr algn="ctr">
              <a:defRPr/>
            </a:pPr>
            <a:r>
              <a:rPr lang="ru-RU" sz="4300" b="1" dirty="0">
                <a:ln w="10541" cmpd="sng">
                  <a:solidFill>
                    <a:srgbClr val="C00000"/>
                  </a:solidFill>
                  <a:prstDash val="solid"/>
                </a:ln>
                <a:solidFill>
                  <a:srgbClr val="C00000"/>
                </a:solidFill>
                <a:latin typeface="Monotype Corsiva" pitchFamily="66" charset="0"/>
              </a:rPr>
              <a:t>Права граждан при оказании  психиатрической помощи</a:t>
            </a:r>
          </a:p>
          <a:p>
            <a:pPr algn="just"/>
            <a:r>
              <a:rPr lang="ru-RU" sz="3100" dirty="0">
                <a:solidFill>
                  <a:prstClr val="black"/>
                </a:solidFill>
                <a:latin typeface="Arial" panose="020B0604020202020204" pitchFamily="34" charset="0"/>
                <a:cs typeface="Arial" panose="020B0604020202020204" pitchFamily="34" charset="0"/>
              </a:rPr>
              <a:t>С</a:t>
            </a:r>
            <a:r>
              <a:rPr lang="ru-RU" sz="3100" dirty="0">
                <a:latin typeface="Arial" panose="020B0604020202020204" pitchFamily="34" charset="0"/>
                <a:cs typeface="Arial" panose="020B0604020202020204" pitchFamily="34" charset="0"/>
              </a:rPr>
              <a:t> 1993 г. психиатрическую помощь в России стали  оказывать  в правовом поле. Вступил в силу Федеральный закон от 02.07.1992 № 3185-1              «О психиатрической помощи и гарантиях прав граждан при ее оказании». Следует подчеркнуть, что только половина (50%) стран мира приняли такие законы и Россия в этой половине. </a:t>
            </a:r>
          </a:p>
          <a:p>
            <a:pPr algn="just"/>
            <a:endParaRPr lang="ru-RU" sz="1100" dirty="0">
              <a:latin typeface="Arial" panose="020B0604020202020204" pitchFamily="34" charset="0"/>
              <a:cs typeface="Arial" panose="020B0604020202020204" pitchFamily="34" charset="0"/>
            </a:endParaRPr>
          </a:p>
          <a:p>
            <a:pPr algn="just">
              <a:defRPr/>
            </a:pPr>
            <a:r>
              <a:rPr lang="ru-RU" sz="2000" dirty="0"/>
              <a:t>Многие люди с серьезными психическими расстройствами из-за симптомов заболевания или побочных эффектов лечения могут казаться не такими, как окружающие. Другие люди могут замечать эту разницу, не понимать ее причин, испытывать чувство неловкости и отрицательно реагировать на таких больных. Эта ситуация усугубляет симптоматику и </a:t>
            </a:r>
            <a:r>
              <a:rPr lang="ru-RU" sz="2000" dirty="0" err="1"/>
              <a:t>инвалидизацию</a:t>
            </a:r>
            <a:r>
              <a:rPr lang="ru-RU" sz="2000" dirty="0"/>
              <a:t> лиц с психическими расстройствами.</a:t>
            </a:r>
          </a:p>
          <a:p>
            <a:pPr algn="ctr">
              <a:defRPr/>
            </a:pPr>
            <a:endParaRPr lang="ru-RU" sz="1700" b="1" dirty="0">
              <a:ln w="10541" cmpd="sng">
                <a:solidFill>
                  <a:schemeClr val="accent1">
                    <a:shade val="88000"/>
                    <a:satMod val="110000"/>
                  </a:schemeClr>
                </a:solidFill>
                <a:prstDash val="solid"/>
              </a:ln>
              <a:solidFill>
                <a:schemeClr val="tx2">
                  <a:lumMod val="75000"/>
                </a:schemeClr>
              </a:solidFill>
              <a:latin typeface="Monotype Corsiva" pitchFamily="66"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53585" y="541702"/>
            <a:ext cx="9719580" cy="619507"/>
          </a:xfrm>
          <a:prstGeom prst="rect">
            <a:avLst/>
          </a:prstGeom>
        </p:spPr>
        <p:txBody>
          <a:bodyPr wrap="square" lIns="108265" tIns="54132" rIns="108265" bIns="54132">
            <a:spAutoFit/>
          </a:bodyPr>
          <a:lstStyle/>
          <a:p>
            <a:r>
              <a:rPr lang="ru-RU" sz="3300" b="1" dirty="0">
                <a:ln w="10541" cmpd="sng">
                  <a:solidFill>
                    <a:srgbClr val="C00000"/>
                  </a:solidFill>
                  <a:prstDash val="solid"/>
                </a:ln>
                <a:solidFill>
                  <a:srgbClr val="C00000"/>
                </a:solidFill>
                <a:latin typeface="Monotype Corsiva" pitchFamily="66" charset="0"/>
              </a:rPr>
              <a:t>Недобровольное  психиатрическое  освидетельствование</a:t>
            </a:r>
          </a:p>
        </p:txBody>
      </p:sp>
      <p:sp>
        <p:nvSpPr>
          <p:cNvPr id="5" name="Прямоугольник 4"/>
          <p:cNvSpPr/>
          <p:nvPr/>
        </p:nvSpPr>
        <p:spPr>
          <a:xfrm>
            <a:off x="228800" y="1161209"/>
            <a:ext cx="10385404" cy="6541851"/>
          </a:xfrm>
          <a:prstGeom prst="rect">
            <a:avLst/>
          </a:prstGeom>
        </p:spPr>
        <p:txBody>
          <a:bodyPr wrap="square" lIns="108265" tIns="54132" rIns="108265" bIns="54132">
            <a:spAutoFit/>
          </a:bodyPr>
          <a:lstStyle/>
          <a:p>
            <a:r>
              <a:rPr lang="ru-RU" sz="1900" b="1" dirty="0"/>
              <a:t>Статья 25. Порядок подачи заявления и принятия решения о психиатрическом освидетельствовании лица без его согласия или без согласия его законного представителя (Закона РФ "О психиатрической помощи и гарантиях прав граждан при ее оказании»)</a:t>
            </a:r>
          </a:p>
          <a:p>
            <a:r>
              <a:rPr lang="ru-RU" sz="1900" dirty="0"/>
              <a:t>( 1) Решение о психиатрическом освидетельствовании лица принимается врачом-психиатром по заявлению, содержащему сведения о наличии оснований для такого освидетельствования*</a:t>
            </a:r>
          </a:p>
          <a:p>
            <a:endParaRPr lang="ru-RU" sz="1900" dirty="0"/>
          </a:p>
          <a:p>
            <a:r>
              <a:rPr lang="ru-RU" sz="1900" dirty="0"/>
              <a:t>(2) Заявление может быть подано родственниками лица, подлежащего психиатрическому освидетельствованию, врачом любой медицинской специальности, должностными лицами и иными гражданами.</a:t>
            </a:r>
          </a:p>
          <a:p>
            <a:endParaRPr lang="ru-RU" sz="1900" dirty="0"/>
          </a:p>
          <a:p>
            <a:r>
              <a:rPr lang="ru-RU" sz="1900" dirty="0"/>
              <a:t>(3) В неотложных случаях, когда по полученным сведениям лицо представляет непосредственную опасность для себя или окружающих, заявление может быть устным. </a:t>
            </a:r>
          </a:p>
          <a:p>
            <a:endParaRPr lang="ru-RU" sz="1900" dirty="0"/>
          </a:p>
          <a:p>
            <a:r>
              <a:rPr lang="ru-RU" sz="1900" dirty="0"/>
              <a:t>(4) При отсутствии непосредственной опасности заявление о психиатрическом освидетельствовании должно быть письменным, содержать подробные сведения, обосновывающие необходимость освидетельствования и указание на отказ лица от обращения к врачу-психиатру.</a:t>
            </a:r>
          </a:p>
          <a:p>
            <a:endParaRPr lang="ru-RU" sz="1900" dirty="0"/>
          </a:p>
          <a:p>
            <a:r>
              <a:rPr lang="ru-RU" sz="1900" dirty="0"/>
              <a:t>(5). Судья решает вопрос о даче санкции в трехдневный срок с момента получения всех материалов. Действия судьи могут быть обжалованы в судебном порядке.</a:t>
            </a:r>
          </a:p>
        </p:txBody>
      </p:sp>
    </p:spTree>
    <p:extLst>
      <p:ext uri="{BB962C8B-B14F-4D97-AF65-F5344CB8AC3E}">
        <p14:creationId xmlns:p14="http://schemas.microsoft.com/office/powerpoint/2010/main" val="35049603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1907"/>
          <a:stretch/>
        </p:blipFill>
        <p:spPr bwMode="auto">
          <a:xfrm>
            <a:off x="568475" y="2184323"/>
            <a:ext cx="9804838" cy="55365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568475" y="905431"/>
            <a:ext cx="9804837" cy="1421223"/>
          </a:xfrm>
          <a:prstGeom prst="rect">
            <a:avLst/>
          </a:prstGeom>
          <a:noFill/>
        </p:spPr>
        <p:txBody>
          <a:bodyPr wrap="square" lIns="108265" tIns="54132" rIns="108265" bIns="54132" rtlCol="0">
            <a:spAutoFit/>
          </a:bodyPr>
          <a:lstStyle/>
          <a:p>
            <a:r>
              <a:rPr lang="ru-RU" sz="2400" b="1" dirty="0"/>
              <a:t>Статья 11 Информированное добровольное согласие </a:t>
            </a:r>
          </a:p>
          <a:p>
            <a:r>
              <a:rPr lang="ru-RU" sz="2400" b="1" dirty="0"/>
              <a:t>на медицинское вмешательство (</a:t>
            </a:r>
            <a:r>
              <a:rPr lang="ru-RU" sz="1900" b="1" dirty="0"/>
              <a:t>Закона РФ "О психиатрической помощи и гарантиях прав граждан при ее оказании»)</a:t>
            </a:r>
          </a:p>
          <a:p>
            <a:endParaRPr lang="ru-RU" sz="1900" b="1" dirty="0"/>
          </a:p>
        </p:txBody>
      </p:sp>
    </p:spTree>
    <p:extLst>
      <p:ext uri="{BB962C8B-B14F-4D97-AF65-F5344CB8AC3E}">
        <p14:creationId xmlns:p14="http://schemas.microsoft.com/office/powerpoint/2010/main" val="3131154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69835" y="734913"/>
            <a:ext cx="10231137" cy="7495430"/>
          </a:xfrm>
          <a:prstGeom prst="rect">
            <a:avLst/>
          </a:prstGeom>
        </p:spPr>
        <p:txBody>
          <a:bodyPr wrap="square" lIns="108265" tIns="54132" rIns="108265" bIns="54132">
            <a:spAutoFit/>
          </a:bodyPr>
          <a:lstStyle/>
          <a:p>
            <a:pPr algn="just">
              <a:lnSpc>
                <a:spcPct val="115000"/>
              </a:lnSpc>
              <a:spcAft>
                <a:spcPts val="474"/>
              </a:spcAft>
            </a:pPr>
            <a:r>
              <a:rPr lang="ru-RU" sz="2400" b="1" dirty="0">
                <a:latin typeface="Calibri"/>
                <a:ea typeface="Calibri"/>
                <a:cs typeface="Times New Roman"/>
              </a:rPr>
              <a:t>Статья 29. Основания для госпитализации в медицинскую организацию, оказывающую психиатрическую помощь в стационарных условиях, в недобровольном порядке (Закона РФ "О психиатрической помощи и гарантиях прав граждан при ее оказании»)</a:t>
            </a:r>
            <a:endParaRPr lang="ru-RU" sz="1400" dirty="0">
              <a:latin typeface="Calibri"/>
              <a:ea typeface="Calibri"/>
              <a:cs typeface="Times New Roman"/>
            </a:endParaRPr>
          </a:p>
          <a:p>
            <a:pPr algn="just">
              <a:lnSpc>
                <a:spcPct val="115000"/>
              </a:lnSpc>
              <a:spcAft>
                <a:spcPts val="474"/>
              </a:spcAft>
            </a:pPr>
            <a:r>
              <a:rPr lang="ru-RU" sz="2400" dirty="0">
                <a:latin typeface="Calibri"/>
                <a:ea typeface="Calibri"/>
                <a:cs typeface="Times New Roman"/>
              </a:rPr>
              <a:t>Лицо, страдающее психическим расстройством, может быть госпитализировано в медицинскую организацию, оказывающую психиатрическую помощь в стационарных условиях, без его согласия либо без согласия одного из родителей или иного законного представителя до постановления судьи, если его психиатрическое обследование или лечение возможны только в стационарных условиях, а психическое расстройство является тяжелым и обусловливает:</a:t>
            </a:r>
          </a:p>
          <a:p>
            <a:pPr algn="just">
              <a:lnSpc>
                <a:spcPct val="115000"/>
              </a:lnSpc>
              <a:spcAft>
                <a:spcPts val="474"/>
              </a:spcAft>
            </a:pPr>
            <a:r>
              <a:rPr lang="ru-RU" sz="2400" dirty="0">
                <a:latin typeface="Calibri"/>
                <a:ea typeface="Calibri"/>
                <a:cs typeface="Times New Roman"/>
              </a:rPr>
              <a:t>а) его непосредственную опасность для себя или окружающих, или</a:t>
            </a:r>
          </a:p>
          <a:p>
            <a:pPr algn="just">
              <a:lnSpc>
                <a:spcPct val="115000"/>
              </a:lnSpc>
              <a:spcAft>
                <a:spcPts val="474"/>
              </a:spcAft>
            </a:pPr>
            <a:r>
              <a:rPr lang="ru-RU" sz="2400" dirty="0">
                <a:latin typeface="Calibri"/>
                <a:ea typeface="Calibri"/>
                <a:cs typeface="Times New Roman"/>
              </a:rPr>
              <a:t>б) его беспомощность, то есть неспособность самостоятельно удовлетворять основные жизненные потребности, или</a:t>
            </a:r>
          </a:p>
          <a:p>
            <a:pPr algn="just">
              <a:lnSpc>
                <a:spcPct val="115000"/>
              </a:lnSpc>
              <a:spcAft>
                <a:spcPts val="474"/>
              </a:spcAft>
            </a:pPr>
            <a:r>
              <a:rPr lang="ru-RU" sz="2400" dirty="0">
                <a:latin typeface="Calibri"/>
                <a:ea typeface="Calibri"/>
                <a:cs typeface="Times New Roman"/>
              </a:rPr>
              <a:t>в) существенный вред его здоровью вследствие ухудшения психического состояния, если лицо будет оставлено без психиатрической помощи.</a:t>
            </a:r>
          </a:p>
          <a:p>
            <a:pPr algn="just">
              <a:lnSpc>
                <a:spcPct val="115000"/>
              </a:lnSpc>
              <a:spcAft>
                <a:spcPts val="474"/>
              </a:spcAft>
            </a:pPr>
            <a:r>
              <a:rPr lang="ru-RU" dirty="0">
                <a:latin typeface="Calibri"/>
                <a:ea typeface="Calibri"/>
                <a:cs typeface="Times New Roman"/>
              </a:rPr>
              <a:t> </a:t>
            </a:r>
            <a:endParaRPr lang="ru-RU" sz="1400" dirty="0">
              <a:latin typeface="Calibri"/>
              <a:ea typeface="Calibri"/>
              <a:cs typeface="Times New Roman"/>
            </a:endParaRPr>
          </a:p>
        </p:txBody>
      </p:sp>
    </p:spTree>
    <p:extLst>
      <p:ext uri="{BB962C8B-B14F-4D97-AF65-F5344CB8AC3E}">
        <p14:creationId xmlns:p14="http://schemas.microsoft.com/office/powerpoint/2010/main" val="14714466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44648" y="734912"/>
            <a:ext cx="10231137" cy="6813721"/>
          </a:xfrm>
          <a:prstGeom prst="rect">
            <a:avLst/>
          </a:prstGeom>
        </p:spPr>
        <p:txBody>
          <a:bodyPr wrap="square" lIns="108265" tIns="54132" rIns="108265" bIns="54132">
            <a:spAutoFit/>
          </a:bodyPr>
          <a:lstStyle/>
          <a:p>
            <a:pPr algn="just">
              <a:spcBef>
                <a:spcPts val="710"/>
              </a:spcBef>
              <a:spcAft>
                <a:spcPts val="710"/>
              </a:spcAft>
            </a:pPr>
            <a:r>
              <a:rPr lang="ru-RU" sz="2400" b="1" dirty="0">
                <a:latin typeface="Calibri"/>
                <a:ea typeface="Calibri"/>
                <a:cs typeface="Times New Roman"/>
              </a:rPr>
              <a:t>Статья 40. Выписка из медицинской организации, оказывающей психиатрическую помощь в стационарных условиях </a:t>
            </a:r>
            <a:r>
              <a:rPr lang="ru-RU" sz="1900" b="1" dirty="0">
                <a:latin typeface="Calibri"/>
                <a:ea typeface="Calibri"/>
                <a:cs typeface="Times New Roman"/>
              </a:rPr>
              <a:t>(Закона РФ "О психиатрической помощи и гарантиях прав граждан при ее оказании»)</a:t>
            </a:r>
            <a:endParaRPr lang="ru-RU" sz="1900" dirty="0">
              <a:latin typeface="Calibri"/>
              <a:ea typeface="Calibri"/>
              <a:cs typeface="Times New Roman"/>
            </a:endParaRPr>
          </a:p>
          <a:p>
            <a:pPr marL="405994" indent="-405994" algn="just">
              <a:lnSpc>
                <a:spcPct val="115000"/>
              </a:lnSpc>
              <a:spcBef>
                <a:spcPts val="710"/>
              </a:spcBef>
              <a:spcAft>
                <a:spcPts val="710"/>
              </a:spcAft>
              <a:buAutoNum type="arabicParenBoth"/>
            </a:pPr>
            <a:r>
              <a:rPr lang="ru-RU" sz="2000" dirty="0" smtClean="0">
                <a:latin typeface="Calibri"/>
                <a:ea typeface="Calibri"/>
                <a:cs typeface="Times New Roman"/>
              </a:rPr>
              <a:t>Выписка </a:t>
            </a:r>
            <a:r>
              <a:rPr lang="ru-RU" sz="2000" dirty="0">
                <a:latin typeface="Calibri"/>
                <a:ea typeface="Calibri"/>
                <a:cs typeface="Times New Roman"/>
              </a:rPr>
              <a:t>пациента из медицинской организации, оказывающей психиатрическую помощь в стационарных условиях, производится в случаях выздоровления или улучшения состояния его психического здоровья, при котором не требуется дальнейшее лечение в стационарных </a:t>
            </a:r>
            <a:r>
              <a:rPr lang="ru-RU" sz="2000" dirty="0" smtClean="0">
                <a:latin typeface="Calibri"/>
                <a:ea typeface="Calibri"/>
                <a:cs typeface="Times New Roman"/>
              </a:rPr>
              <a:t>условиях.</a:t>
            </a:r>
          </a:p>
          <a:p>
            <a:pPr marL="405994" indent="-405994" algn="just">
              <a:lnSpc>
                <a:spcPct val="115000"/>
              </a:lnSpc>
              <a:spcBef>
                <a:spcPts val="710"/>
              </a:spcBef>
              <a:spcAft>
                <a:spcPts val="710"/>
              </a:spcAft>
              <a:buAutoNum type="arabicParenBoth"/>
            </a:pPr>
            <a:r>
              <a:rPr lang="ru-RU" sz="2000" dirty="0" smtClean="0">
                <a:latin typeface="Calibri"/>
                <a:ea typeface="Calibri"/>
                <a:cs typeface="Times New Roman"/>
              </a:rPr>
              <a:t>Выписка </a:t>
            </a:r>
            <a:r>
              <a:rPr lang="ru-RU" sz="2000" dirty="0">
                <a:latin typeface="Calibri"/>
                <a:ea typeface="Calibri"/>
                <a:cs typeface="Times New Roman"/>
              </a:rPr>
              <a:t>пациента, добровольно госпитализированного в медицинскую организацию, оказывающую психиатрическую помощь в стационарных условиях, производится по его личному заявлению, заявлению </a:t>
            </a:r>
            <a:r>
              <a:rPr lang="ru-RU" sz="2000" dirty="0" smtClean="0">
                <a:latin typeface="Calibri"/>
                <a:ea typeface="Calibri"/>
                <a:cs typeface="Times New Roman"/>
              </a:rPr>
              <a:t>законного </a:t>
            </a:r>
            <a:r>
              <a:rPr lang="ru-RU" sz="2000" dirty="0">
                <a:latin typeface="Calibri"/>
                <a:ea typeface="Calibri"/>
                <a:cs typeface="Times New Roman"/>
              </a:rPr>
              <a:t>представителя пациента либо по решению лечащего врача.</a:t>
            </a:r>
          </a:p>
          <a:p>
            <a:pPr algn="just">
              <a:lnSpc>
                <a:spcPct val="115000"/>
              </a:lnSpc>
              <a:spcBef>
                <a:spcPts val="710"/>
              </a:spcBef>
              <a:spcAft>
                <a:spcPts val="710"/>
              </a:spcAft>
            </a:pPr>
            <a:r>
              <a:rPr lang="ru-RU" sz="2000" dirty="0" smtClean="0">
                <a:latin typeface="Calibri"/>
                <a:ea typeface="Calibri"/>
                <a:cs typeface="Times New Roman"/>
              </a:rPr>
              <a:t>(</a:t>
            </a:r>
            <a:r>
              <a:rPr lang="ru-RU" sz="2000" dirty="0">
                <a:latin typeface="Calibri"/>
                <a:ea typeface="Calibri"/>
                <a:cs typeface="Times New Roman"/>
              </a:rPr>
              <a:t>3) Выписка пациента, госпитализированного в медицинскую организацию, оказывающую психиатрическую помощь в стационарных условиях, в недобровольном порядке, производится по заключению комиссии врачей-психиатров или постановлению судьи об отказе в продлении такой госпитализации.</a:t>
            </a:r>
          </a:p>
          <a:p>
            <a:pPr algn="just">
              <a:lnSpc>
                <a:spcPct val="115000"/>
              </a:lnSpc>
              <a:spcBef>
                <a:spcPts val="710"/>
              </a:spcBef>
              <a:spcAft>
                <a:spcPts val="710"/>
              </a:spcAft>
            </a:pPr>
            <a:r>
              <a:rPr lang="ru-RU" sz="2000" dirty="0" smtClean="0">
                <a:latin typeface="Calibri"/>
                <a:ea typeface="Calibri"/>
                <a:cs typeface="Times New Roman"/>
              </a:rPr>
              <a:t>(</a:t>
            </a:r>
            <a:r>
              <a:rPr lang="ru-RU" sz="2000" dirty="0">
                <a:latin typeface="Calibri"/>
                <a:ea typeface="Calibri"/>
                <a:cs typeface="Times New Roman"/>
              </a:rPr>
              <a:t>4) Выписка пациента, к которому по решению суда применены принудительные меры медицинского характера, производится только по решению суда</a:t>
            </a:r>
            <a:r>
              <a:rPr lang="ru-RU" sz="2000" dirty="0" smtClean="0">
                <a:latin typeface="Calibri"/>
                <a:ea typeface="Calibri"/>
                <a:cs typeface="Times New Roman"/>
              </a:rPr>
              <a:t>.</a:t>
            </a:r>
            <a:endParaRPr lang="ru-RU" sz="2000" dirty="0">
              <a:latin typeface="Calibri"/>
              <a:ea typeface="Calibri"/>
              <a:cs typeface="Times New Roman"/>
            </a:endParaRPr>
          </a:p>
        </p:txBody>
      </p:sp>
    </p:spTree>
    <p:extLst>
      <p:ext uri="{BB962C8B-B14F-4D97-AF65-F5344CB8AC3E}">
        <p14:creationId xmlns:p14="http://schemas.microsoft.com/office/powerpoint/2010/main" val="8516955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585" y="990690"/>
            <a:ext cx="9744075" cy="2119476"/>
          </a:xfrm>
        </p:spPr>
        <p:txBody>
          <a:bodyPr/>
          <a:lstStyle/>
          <a:p>
            <a:pPr>
              <a:lnSpc>
                <a:spcPct val="100000"/>
              </a:lnSpc>
            </a:pPr>
            <a:r>
              <a:rPr lang="ru-RU" sz="3300" b="1" dirty="0"/>
              <a:t/>
            </a:r>
            <a:br>
              <a:rPr lang="ru-RU" sz="3300" b="1" dirty="0"/>
            </a:br>
            <a:r>
              <a:rPr lang="ru-RU" sz="3300" b="1" dirty="0"/>
              <a:t>Гражданско-правовое регулирование в качестве меры защиты прав и законных интересов лиц с психическими расстройствами</a:t>
            </a:r>
          </a:p>
        </p:txBody>
      </p:sp>
      <p:sp>
        <p:nvSpPr>
          <p:cNvPr id="3" name="Объект 2"/>
          <p:cNvSpPr>
            <a:spLocks noGrp="1"/>
          </p:cNvSpPr>
          <p:nvPr>
            <p:ph idx="1"/>
          </p:nvPr>
        </p:nvSpPr>
        <p:spPr>
          <a:xfrm>
            <a:off x="468326" y="3463215"/>
            <a:ext cx="9744075" cy="3410379"/>
          </a:xfrm>
        </p:spPr>
        <p:txBody>
          <a:bodyPr>
            <a:normAutofit/>
          </a:bodyPr>
          <a:lstStyle/>
          <a:p>
            <a:pPr marL="0" indent="0">
              <a:buNone/>
            </a:pPr>
            <a:r>
              <a:rPr lang="ru-RU" dirty="0">
                <a:solidFill>
                  <a:schemeClr val="tx1"/>
                </a:solidFill>
              </a:rPr>
              <a:t>п</a:t>
            </a:r>
            <a:r>
              <a:rPr lang="ru-RU" dirty="0" smtClean="0">
                <a:solidFill>
                  <a:schemeClr val="tx1"/>
                </a:solidFill>
              </a:rPr>
              <a:t>редусматривает :</a:t>
            </a:r>
          </a:p>
          <a:p>
            <a:pPr marL="0" indent="0">
              <a:buNone/>
            </a:pPr>
            <a:endParaRPr lang="ru-RU" dirty="0" smtClean="0">
              <a:solidFill>
                <a:schemeClr val="tx1"/>
              </a:solidFill>
            </a:endParaRPr>
          </a:p>
          <a:p>
            <a:r>
              <a:rPr lang="ru-RU" b="1" dirty="0" smtClean="0">
                <a:solidFill>
                  <a:schemeClr val="tx1"/>
                </a:solidFill>
              </a:rPr>
              <a:t>признание недееспособным в полном объеме</a:t>
            </a:r>
          </a:p>
          <a:p>
            <a:r>
              <a:rPr lang="ru-RU" b="1" dirty="0"/>
              <a:t>признание </a:t>
            </a:r>
            <a:r>
              <a:rPr lang="ru-RU" b="1" dirty="0" smtClean="0"/>
              <a:t>ограниченно дееспособным</a:t>
            </a:r>
            <a:endParaRPr lang="ru-RU" b="1" dirty="0">
              <a:solidFill>
                <a:schemeClr val="tx1"/>
              </a:solidFill>
            </a:endParaRPr>
          </a:p>
          <a:p>
            <a:endParaRPr lang="ru-RU" b="1" dirty="0">
              <a:solidFill>
                <a:schemeClr val="tx1"/>
              </a:solidFill>
            </a:endParaRPr>
          </a:p>
          <a:p>
            <a:pPr marL="0" indent="0">
              <a:buNone/>
            </a:pPr>
            <a:endParaRPr lang="ru-RU" dirty="0" smtClean="0">
              <a:solidFill>
                <a:schemeClr val="tx1"/>
              </a:solidFill>
            </a:endParaRPr>
          </a:p>
          <a:p>
            <a:pPr marL="0" indent="0">
              <a:buNone/>
            </a:pPr>
            <a:endParaRPr lang="ru-RU" dirty="0"/>
          </a:p>
        </p:txBody>
      </p:sp>
    </p:spTree>
    <p:extLst>
      <p:ext uri="{BB962C8B-B14F-4D97-AF65-F5344CB8AC3E}">
        <p14:creationId xmlns:p14="http://schemas.microsoft.com/office/powerpoint/2010/main" val="23286510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06684" y="2440102"/>
            <a:ext cx="9378542" cy="4859340"/>
          </a:xfrm>
          <a:prstGeom prst="rect">
            <a:avLst/>
          </a:prstGeom>
        </p:spPr>
        <p:txBody>
          <a:bodyPr wrap="square" lIns="108265" tIns="54132" rIns="108265" bIns="54132">
            <a:spAutoFit/>
          </a:bodyPr>
          <a:lstStyle/>
          <a:p>
            <a:pPr>
              <a:spcBef>
                <a:spcPts val="710"/>
              </a:spcBef>
            </a:pPr>
            <a:endParaRPr lang="ru-RU" sz="3300" dirty="0"/>
          </a:p>
          <a:p>
            <a:pPr algn="just">
              <a:spcBef>
                <a:spcPts val="710"/>
              </a:spcBef>
            </a:pPr>
            <a:r>
              <a:rPr lang="ru-RU" sz="2400" dirty="0"/>
              <a:t>Дееспособность определяет суд. Для решения вопроса о дееспособности, родственникам необходимо подать заявление в суд по месту жительства гражданина, нуждающегося в опеке или попечительстве. Суд назначит судебно-психиатрическую экспертизу. По получении ее заключения суд выносит решение о признании гражданина недееспособным либо ограниченно дееспособным.</a:t>
            </a:r>
          </a:p>
          <a:p>
            <a:pPr algn="just">
              <a:spcBef>
                <a:spcPts val="710"/>
              </a:spcBef>
            </a:pPr>
            <a:r>
              <a:rPr lang="ru-RU" sz="2400" dirty="0"/>
              <a:t> Орган опеки и попечительства на основании решения суда и заявления кандидата в опекуны (попечители) назначает опекуна </a:t>
            </a:r>
            <a:r>
              <a:rPr lang="ru-RU" sz="2400" dirty="0">
                <a:solidFill>
                  <a:srgbClr val="FF0000"/>
                </a:solidFill>
              </a:rPr>
              <a:t>или попечителя  </a:t>
            </a:r>
            <a:r>
              <a:rPr lang="ru-RU" sz="2400" dirty="0"/>
              <a:t>При этом учитывается степень родства и желание кандидата.</a:t>
            </a:r>
          </a:p>
        </p:txBody>
      </p:sp>
      <p:graphicFrame>
        <p:nvGraphicFramePr>
          <p:cNvPr id="3" name="Объект 2"/>
          <p:cNvGraphicFramePr>
            <a:graphicFrameLocks noChangeAspect="1"/>
          </p:cNvGraphicFramePr>
          <p:nvPr>
            <p:extLst>
              <p:ext uri="{D42A27DB-BD31-4B8C-83A1-F6EECF244321}">
                <p14:modId xmlns:p14="http://schemas.microsoft.com/office/powerpoint/2010/main" val="2120185331"/>
              </p:ext>
            </p:extLst>
          </p:nvPr>
        </p:nvGraphicFramePr>
        <p:xfrm>
          <a:off x="631560" y="-8120063"/>
          <a:ext cx="6873859" cy="812006"/>
        </p:xfrm>
        <a:graphic>
          <a:graphicData uri="http://schemas.openxmlformats.org/presentationml/2006/ole">
            <mc:AlternateContent xmlns:mc="http://schemas.openxmlformats.org/markup-compatibility/2006">
              <mc:Choice xmlns:v="urn:schemas-microsoft-com:vml" Requires="v">
                <p:oleObj spid="_x0000_s1101" name="Объект упаковщика для оболочки" showAsIcon="1" r:id="rId4" imgW="5805000" imgH="685800" progId="Package">
                  <p:embed/>
                </p:oleObj>
              </mc:Choice>
              <mc:Fallback>
                <p:oleObj name="Объект упаковщика для оболочки" showAsIcon="1" r:id="rId4" imgW="5805000" imgH="685800" progId="Package">
                  <p:embed/>
                  <p:pic>
                    <p:nvPicPr>
                      <p:cNvPr id="0" name=""/>
                      <p:cNvPicPr/>
                      <p:nvPr/>
                    </p:nvPicPr>
                    <p:blipFill>
                      <a:blip r:embed="rId5"/>
                      <a:stretch>
                        <a:fillRect/>
                      </a:stretch>
                    </p:blipFill>
                    <p:spPr>
                      <a:xfrm>
                        <a:off x="631560" y="-8120063"/>
                        <a:ext cx="6873859" cy="812006"/>
                      </a:xfrm>
                      <a:prstGeom prst="rect">
                        <a:avLst/>
                      </a:prstGeom>
                    </p:spPr>
                  </p:pic>
                </p:oleObj>
              </mc:Fallback>
            </mc:AlternateContent>
          </a:graphicData>
        </a:graphic>
      </p:graphicFrame>
      <p:sp>
        <p:nvSpPr>
          <p:cNvPr id="4" name="Прямоугольник 3"/>
          <p:cNvSpPr/>
          <p:nvPr/>
        </p:nvSpPr>
        <p:spPr>
          <a:xfrm>
            <a:off x="2344035" y="1161210"/>
            <a:ext cx="5903843" cy="911040"/>
          </a:xfrm>
          <a:prstGeom prst="rect">
            <a:avLst/>
          </a:prstGeom>
        </p:spPr>
        <p:txBody>
          <a:bodyPr wrap="none" lIns="108265" tIns="54132" rIns="108265" bIns="54132">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sz="5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Дееспособность </a:t>
            </a:r>
          </a:p>
        </p:txBody>
      </p:sp>
    </p:spTree>
    <p:extLst>
      <p:ext uri="{BB962C8B-B14F-4D97-AF65-F5344CB8AC3E}">
        <p14:creationId xmlns:p14="http://schemas.microsoft.com/office/powerpoint/2010/main" val="17744684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idx="1"/>
          </p:nvPr>
        </p:nvSpPr>
        <p:spPr>
          <a:xfrm>
            <a:off x="444823" y="675655"/>
            <a:ext cx="9744075" cy="7204676"/>
          </a:xfrm>
        </p:spPr>
        <p:txBody>
          <a:bodyPr>
            <a:normAutofit fontScale="70000" lnSpcReduction="20000"/>
          </a:bodyPr>
          <a:lstStyle/>
          <a:p>
            <a:pPr marL="825145" indent="-721766" algn="ctr">
              <a:lnSpc>
                <a:spcPct val="80000"/>
              </a:lnSpc>
              <a:buNone/>
              <a:defRPr/>
            </a:pPr>
            <a:endParaRPr lang="ru-RU" sz="3300" b="1" dirty="0">
              <a:solidFill>
                <a:schemeClr val="tx1">
                  <a:lumMod val="75000"/>
                  <a:lumOff val="25000"/>
                </a:schemeClr>
              </a:solidFill>
            </a:endParaRPr>
          </a:p>
          <a:p>
            <a:pPr marL="825145" indent="-721766">
              <a:lnSpc>
                <a:spcPct val="80000"/>
              </a:lnSpc>
              <a:buNone/>
              <a:defRPr/>
            </a:pPr>
            <a:r>
              <a:rPr lang="ru-RU" sz="3300" b="1" dirty="0"/>
              <a:t>Статья 29 Гражданского кодекса  РФ. </a:t>
            </a:r>
          </a:p>
          <a:p>
            <a:pPr marL="825145" indent="-721766">
              <a:lnSpc>
                <a:spcPct val="80000"/>
              </a:lnSpc>
              <a:buNone/>
              <a:defRPr/>
            </a:pPr>
            <a:r>
              <a:rPr lang="ru-RU" sz="3300" b="1" dirty="0"/>
              <a:t>Признание гражданина недееспособным</a:t>
            </a:r>
          </a:p>
          <a:p>
            <a:pPr marL="825145" indent="-721766">
              <a:lnSpc>
                <a:spcPct val="80000"/>
              </a:lnSpc>
              <a:buNone/>
              <a:defRPr/>
            </a:pPr>
            <a:endParaRPr lang="ru-RU" sz="2400" b="1" i="1" dirty="0">
              <a:solidFill>
                <a:schemeClr val="tx2">
                  <a:lumMod val="60000"/>
                  <a:lumOff val="40000"/>
                </a:schemeClr>
              </a:solidFill>
            </a:endParaRPr>
          </a:p>
          <a:p>
            <a:pPr marL="103379" indent="0" algn="just">
              <a:lnSpc>
                <a:spcPct val="80000"/>
              </a:lnSpc>
              <a:buClr>
                <a:srgbClr val="FFFF66"/>
              </a:buClr>
              <a:buNone/>
              <a:defRPr/>
            </a:pPr>
            <a:r>
              <a:rPr lang="ru-RU" sz="3600" dirty="0">
                <a:solidFill>
                  <a:schemeClr val="tx2">
                    <a:lumMod val="60000"/>
                    <a:lumOff val="40000"/>
                  </a:schemeClr>
                </a:solidFill>
                <a:latin typeface="+mj-lt"/>
                <a:cs typeface="Times New Roman" pitchFamily="18" charset="0"/>
              </a:rPr>
              <a:t>1</a:t>
            </a:r>
            <a:r>
              <a:rPr lang="ru-RU" sz="3600" dirty="0">
                <a:solidFill>
                  <a:schemeClr val="tx1">
                    <a:lumMod val="75000"/>
                    <a:lumOff val="25000"/>
                  </a:schemeClr>
                </a:solidFill>
                <a:cs typeface="Times New Roman" pitchFamily="18" charset="0"/>
              </a:rPr>
              <a:t>. Гражданин, который вследствие психического расстройства не может понимать значение своих действий или руководить ими, может быть признан судом недееспособным в порядке, установленном гражданским процессуальным законодательством. Над ним устанавливается опека. </a:t>
            </a:r>
          </a:p>
          <a:p>
            <a:pPr marL="103379" indent="0" algn="just">
              <a:lnSpc>
                <a:spcPct val="80000"/>
              </a:lnSpc>
              <a:buClr>
                <a:srgbClr val="FFFF66"/>
              </a:buClr>
              <a:buNone/>
              <a:defRPr/>
            </a:pPr>
            <a:r>
              <a:rPr lang="ru-RU" sz="3600" dirty="0">
                <a:solidFill>
                  <a:schemeClr val="tx1">
                    <a:lumMod val="75000"/>
                    <a:lumOff val="25000"/>
                  </a:schemeClr>
                </a:solidFill>
                <a:cs typeface="Times New Roman" pitchFamily="18" charset="0"/>
              </a:rPr>
              <a:t>2. От имени гражданина, признанного недееспособным, сделки совершает его опекун, учитывая мнение такого гражданина, а при невозможности установления его мнения – с учетом информации о его предпочтениях, полученной от родителей такого гражданина, его прежних опекунов, иных лиц, оказывающих такому гражданину услуги и добросовестно исполнявших свои обязанности</a:t>
            </a:r>
            <a:r>
              <a:rPr lang="ru-RU" sz="3600" dirty="0">
                <a:solidFill>
                  <a:schemeClr val="tx1">
                    <a:lumMod val="75000"/>
                    <a:lumOff val="25000"/>
                  </a:schemeClr>
                </a:solidFill>
                <a:latin typeface="+mj-lt"/>
                <a:cs typeface="Times New Roman" pitchFamily="18" charset="0"/>
              </a:rPr>
              <a:t>. </a:t>
            </a:r>
          </a:p>
          <a:p>
            <a:pPr marL="103379" indent="0" algn="just">
              <a:lnSpc>
                <a:spcPct val="80000"/>
              </a:lnSpc>
              <a:buClr>
                <a:srgbClr val="FFFF66"/>
              </a:buClr>
              <a:buNone/>
              <a:defRPr/>
            </a:pPr>
            <a:r>
              <a:rPr lang="ru-RU" sz="3600" dirty="0">
                <a:solidFill>
                  <a:schemeClr val="tx1">
                    <a:lumMod val="75000"/>
                    <a:lumOff val="25000"/>
                  </a:schemeClr>
                </a:solidFill>
                <a:latin typeface="+mj-lt"/>
                <a:cs typeface="Times New Roman" pitchFamily="18" charset="0"/>
              </a:rPr>
              <a:t>3. При развитии способности гражданина, который был признан недееспособным, понимать значение своих действий или руководить ими </a:t>
            </a:r>
            <a:r>
              <a:rPr lang="ru-RU" sz="3600" u="sng" dirty="0">
                <a:solidFill>
                  <a:schemeClr val="tx1">
                    <a:lumMod val="75000"/>
                    <a:lumOff val="25000"/>
                  </a:schemeClr>
                </a:solidFill>
                <a:latin typeface="+mj-lt"/>
                <a:cs typeface="Times New Roman" pitchFamily="18" charset="0"/>
              </a:rPr>
              <a:t>лишь при помощи других лиц,</a:t>
            </a:r>
            <a:r>
              <a:rPr lang="ru-RU" sz="3600" dirty="0">
                <a:solidFill>
                  <a:schemeClr val="tx1">
                    <a:lumMod val="75000"/>
                    <a:lumOff val="25000"/>
                  </a:schemeClr>
                </a:solidFill>
                <a:latin typeface="+mj-lt"/>
                <a:cs typeface="Times New Roman" pitchFamily="18" charset="0"/>
              </a:rPr>
              <a:t> суд признает такого гражданина ограниченно дееспособным в соответствии с пунктом 2 статьи 30 настоящего Кодекса.</a:t>
            </a:r>
          </a:p>
          <a:p>
            <a:pPr marL="103379" indent="0" algn="just">
              <a:lnSpc>
                <a:spcPct val="80000"/>
              </a:lnSpc>
              <a:buClr>
                <a:srgbClr val="FFFF66"/>
              </a:buClr>
              <a:buNone/>
              <a:defRPr/>
            </a:pPr>
            <a:r>
              <a:rPr lang="ru-RU" sz="3600" dirty="0">
                <a:solidFill>
                  <a:schemeClr val="tx1">
                    <a:lumMod val="75000"/>
                    <a:lumOff val="25000"/>
                  </a:schemeClr>
                </a:solidFill>
                <a:latin typeface="+mj-lt"/>
                <a:cs typeface="Times New Roman" pitchFamily="18" charset="0"/>
              </a:rPr>
              <a:t>При восстановлении </a:t>
            </a:r>
            <a:r>
              <a:rPr lang="ru-RU" sz="3600" dirty="0">
                <a:solidFill>
                  <a:schemeClr val="tx1">
                    <a:lumMod val="75000"/>
                    <a:lumOff val="25000"/>
                  </a:schemeClr>
                </a:solidFill>
                <a:cs typeface="Times New Roman" pitchFamily="18" charset="0"/>
              </a:rPr>
              <a:t>способности гражданина, который был признан недееспособным, понимать значение своих действий или руководить ими суд признает его дееспособным.</a:t>
            </a:r>
          </a:p>
          <a:p>
            <a:pPr marL="103379" indent="0" algn="just">
              <a:lnSpc>
                <a:spcPct val="80000"/>
              </a:lnSpc>
              <a:buClr>
                <a:srgbClr val="FFFF66"/>
              </a:buClr>
              <a:buNone/>
              <a:defRPr/>
            </a:pPr>
            <a:endParaRPr lang="ru-RU" sz="3600" dirty="0">
              <a:solidFill>
                <a:schemeClr val="tx1">
                  <a:lumMod val="75000"/>
                  <a:lumOff val="25000"/>
                </a:schemeClr>
              </a:solidFill>
              <a:latin typeface="+mj-lt"/>
              <a:cs typeface="Times New Roman" pitchFamily="18" charset="0"/>
            </a:endParaRPr>
          </a:p>
          <a:p>
            <a:pPr marL="103379" indent="0" algn="just">
              <a:lnSpc>
                <a:spcPct val="80000"/>
              </a:lnSpc>
              <a:buClr>
                <a:srgbClr val="FFFF66"/>
              </a:buClr>
              <a:buNone/>
              <a:defRPr/>
            </a:pPr>
            <a:r>
              <a:rPr lang="ru-RU" sz="3600" dirty="0">
                <a:solidFill>
                  <a:schemeClr val="tx1">
                    <a:lumMod val="75000"/>
                    <a:lumOff val="25000"/>
                  </a:schemeClr>
                </a:solidFill>
                <a:latin typeface="+mj-lt"/>
                <a:cs typeface="Times New Roman" pitchFamily="18" charset="0"/>
              </a:rPr>
              <a:t>На основании решения суда отменяется установленная над гражданином опека и в случае признания гражданина ограниченно дееспособным устанавливается попечительство.</a:t>
            </a:r>
          </a:p>
          <a:p>
            <a:pPr marL="103379" indent="0" algn="just">
              <a:lnSpc>
                <a:spcPct val="80000"/>
              </a:lnSpc>
              <a:buClr>
                <a:srgbClr val="FFFF66"/>
              </a:buClr>
              <a:buNone/>
              <a:defRPr/>
            </a:pPr>
            <a:endParaRPr lang="ru-RU" sz="2400" b="1" dirty="0">
              <a:solidFill>
                <a:schemeClr val="tx1">
                  <a:lumMod val="75000"/>
                  <a:lumOff val="25000"/>
                </a:schemeClr>
              </a:solidFill>
            </a:endParaRPr>
          </a:p>
        </p:txBody>
      </p:sp>
    </p:spTree>
    <p:extLst>
      <p:ext uri="{BB962C8B-B14F-4D97-AF65-F5344CB8AC3E}">
        <p14:creationId xmlns:p14="http://schemas.microsoft.com/office/powerpoint/2010/main" val="33414360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61915" y="1522877"/>
            <a:ext cx="10060618" cy="5247591"/>
          </a:xfrm>
          <a:prstGeom prst="rect">
            <a:avLst/>
          </a:prstGeom>
        </p:spPr>
        <p:txBody>
          <a:bodyPr wrap="square" lIns="108265" tIns="54132" rIns="108265" bIns="54132">
            <a:spAutoFit/>
          </a:bodyPr>
          <a:lstStyle/>
          <a:p>
            <a:pPr algn="ctr">
              <a:spcAft>
                <a:spcPts val="0"/>
              </a:spcAft>
            </a:pPr>
            <a:r>
              <a:rPr lang="ru-RU" sz="2800" b="1" dirty="0">
                <a:latin typeface="Times New Roman" panose="02020603050405020304" pitchFamily="18" charset="0"/>
                <a:cs typeface="Times New Roman" panose="02020603050405020304" pitchFamily="18" charset="0"/>
              </a:rPr>
              <a:t>Каковы правовые последствия лишения гражданина дееспособности?</a:t>
            </a:r>
          </a:p>
          <a:p>
            <a:pPr>
              <a:spcAft>
                <a:spcPts val="0"/>
              </a:spcAft>
            </a:pPr>
            <a:r>
              <a:rPr lang="ru-RU" sz="2800" dirty="0">
                <a:latin typeface="Times New Roman" panose="02020603050405020304" pitchFamily="18" charset="0"/>
                <a:ea typeface="Times New Roman"/>
                <a:cs typeface="Times New Roman" panose="02020603050405020304" pitchFamily="18" charset="0"/>
              </a:rPr>
              <a:t> </a:t>
            </a:r>
          </a:p>
          <a:p>
            <a:pPr algn="just">
              <a:spcAft>
                <a:spcPts val="0"/>
              </a:spcAft>
            </a:pPr>
            <a:r>
              <a:rPr lang="ru-RU" sz="2800" dirty="0">
                <a:latin typeface="Times New Roman" panose="02020603050405020304" pitchFamily="18" charset="0"/>
                <a:ea typeface="Times New Roman"/>
                <a:cs typeface="Times New Roman" panose="02020603050405020304" pitchFamily="18" charset="0"/>
              </a:rPr>
              <a:t>При выборе столь радикального способа защиты прав психически больного лица, следует учитывать, что лишение человека дееспособности влечет для него существенные изменения правового положения. Гражданин на формально </a:t>
            </a:r>
            <a:r>
              <a:rPr lang="ru-RU" sz="2800" i="1" dirty="0">
                <a:latin typeface="Times New Roman" panose="02020603050405020304" pitchFamily="18" charset="0"/>
                <a:ea typeface="Times New Roman"/>
                <a:cs typeface="Times New Roman" panose="02020603050405020304" pitchFamily="18" charset="0"/>
              </a:rPr>
              <a:t>неопределенный</a:t>
            </a:r>
            <a:r>
              <a:rPr lang="ru-RU" sz="2800" dirty="0">
                <a:latin typeface="Times New Roman" panose="02020603050405020304" pitchFamily="18" charset="0"/>
                <a:ea typeface="Times New Roman"/>
                <a:cs typeface="Times New Roman" panose="02020603050405020304" pitchFamily="18" charset="0"/>
              </a:rPr>
              <a:t> период </a:t>
            </a:r>
            <a:r>
              <a:rPr lang="ru-RU" sz="2800" i="1" dirty="0">
                <a:latin typeface="Times New Roman" panose="02020603050405020304" pitchFamily="18" charset="0"/>
                <a:ea typeface="Times New Roman"/>
                <a:cs typeface="Times New Roman" panose="02020603050405020304" pitchFamily="18" charset="0"/>
              </a:rPr>
              <a:t>полностью</a:t>
            </a:r>
            <a:r>
              <a:rPr lang="ru-RU" sz="2800" dirty="0">
                <a:latin typeface="Times New Roman" panose="02020603050405020304" pitchFamily="18" charset="0"/>
                <a:ea typeface="Times New Roman"/>
                <a:cs typeface="Times New Roman" panose="02020603050405020304" pitchFamily="18" charset="0"/>
              </a:rPr>
              <a:t> лишается возможности самостоятельно, собственными действиями осуществлять фактически </a:t>
            </a:r>
            <a:r>
              <a:rPr lang="ru-RU" sz="2800" i="1" dirty="0">
                <a:latin typeface="Times New Roman" panose="02020603050405020304" pitchFamily="18" charset="0"/>
                <a:ea typeface="Times New Roman"/>
                <a:cs typeface="Times New Roman" panose="02020603050405020304" pitchFamily="18" charset="0"/>
              </a:rPr>
              <a:t>все</a:t>
            </a:r>
            <a:r>
              <a:rPr lang="ru-RU" sz="2800" dirty="0">
                <a:latin typeface="Times New Roman" panose="02020603050405020304" pitchFamily="18" charset="0"/>
                <a:ea typeface="Times New Roman"/>
                <a:cs typeface="Times New Roman" panose="02020603050405020304" pitchFamily="18" charset="0"/>
              </a:rPr>
              <a:t> свои права и обязанности.</a:t>
            </a:r>
          </a:p>
          <a:p>
            <a:pPr algn="just">
              <a:spcAft>
                <a:spcPts val="0"/>
              </a:spcAft>
            </a:pPr>
            <a:r>
              <a:rPr lang="ru-RU" sz="2800" dirty="0">
                <a:latin typeface="Times New Roman" panose="02020603050405020304" pitchFamily="18" charset="0"/>
                <a:ea typeface="Times New Roman"/>
                <a:cs typeface="Times New Roman" panose="02020603050405020304" pitchFamily="18" charset="0"/>
              </a:rPr>
              <a:t> </a:t>
            </a:r>
          </a:p>
          <a:p>
            <a:pPr algn="just">
              <a:spcAft>
                <a:spcPts val="0"/>
              </a:spcAft>
            </a:pPr>
            <a:endParaRPr lang="ru-RU" dirty="0">
              <a:effectLst/>
              <a:latin typeface="Times New Roman"/>
              <a:ea typeface="Times New Roman"/>
            </a:endParaRPr>
          </a:p>
        </p:txBody>
      </p:sp>
    </p:spTree>
    <p:extLst>
      <p:ext uri="{BB962C8B-B14F-4D97-AF65-F5344CB8AC3E}">
        <p14:creationId xmlns:p14="http://schemas.microsoft.com/office/powerpoint/2010/main" val="30557385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7635" y="820171"/>
            <a:ext cx="10145877" cy="6814580"/>
          </a:xfrm>
          <a:prstGeom prst="rect">
            <a:avLst/>
          </a:prstGeom>
        </p:spPr>
        <p:txBody>
          <a:bodyPr wrap="square" lIns="108265" tIns="54132" rIns="108265" bIns="54132">
            <a:spAutoFit/>
          </a:bodyPr>
          <a:lstStyle/>
          <a:p>
            <a:pPr algn="just">
              <a:spcAft>
                <a:spcPts val="0"/>
              </a:spcAft>
            </a:pPr>
            <a:r>
              <a:rPr lang="ru-RU" sz="3300" b="1" dirty="0">
                <a:solidFill>
                  <a:prstClr val="black"/>
                </a:solidFill>
                <a:latin typeface="Times New Roman" panose="02020603050405020304" pitchFamily="18" charset="0"/>
                <a:ea typeface="Times New Roman"/>
                <a:cs typeface="Times New Roman" panose="02020603050405020304" pitchFamily="18" charset="0"/>
              </a:rPr>
              <a:t>Недееспособный гражданин теряет право:</a:t>
            </a:r>
            <a:endParaRPr lang="ru-RU" sz="3300" dirty="0">
              <a:solidFill>
                <a:prstClr val="black"/>
              </a:solidFill>
              <a:latin typeface="Times New Roman" panose="02020603050405020304" pitchFamily="18" charset="0"/>
              <a:ea typeface="Times New Roman"/>
              <a:cs typeface="Times New Roman" panose="02020603050405020304" pitchFamily="18" charset="0"/>
            </a:endParaRPr>
          </a:p>
          <a:p>
            <a:pPr algn="just">
              <a:spcAft>
                <a:spcPts val="0"/>
              </a:spcAft>
            </a:pPr>
            <a:r>
              <a:rPr lang="ru-RU" sz="1900" dirty="0">
                <a:solidFill>
                  <a:prstClr val="black"/>
                </a:solidFill>
                <a:latin typeface="Times New Roman" panose="02020603050405020304" pitchFamily="18" charset="0"/>
                <a:ea typeface="Times New Roman"/>
                <a:cs typeface="Times New Roman" panose="02020603050405020304" pitchFamily="18" charset="0"/>
              </a:rPr>
              <a:t>–</a:t>
            </a:r>
            <a:r>
              <a:rPr lang="ru-RU" sz="2400" dirty="0">
                <a:solidFill>
                  <a:prstClr val="black"/>
                </a:solidFill>
                <a:latin typeface="Times New Roman" panose="02020603050405020304" pitchFamily="18" charset="0"/>
                <a:ea typeface="Times New Roman"/>
                <a:cs typeface="Times New Roman" panose="02020603050405020304" pitchFamily="18" charset="0"/>
              </a:rPr>
              <a:t> участвовать в выборах (активное и пассивное избирательное право),</a:t>
            </a:r>
          </a:p>
          <a:p>
            <a:pPr algn="just">
              <a:spcAft>
                <a:spcPts val="0"/>
              </a:spcAft>
            </a:pPr>
            <a:r>
              <a:rPr lang="ru-RU" sz="2400" dirty="0">
                <a:solidFill>
                  <a:prstClr val="black"/>
                </a:solidFill>
                <a:latin typeface="Times New Roman" panose="02020603050405020304" pitchFamily="18" charset="0"/>
                <a:ea typeface="Times New Roman"/>
                <a:cs typeface="Times New Roman" panose="02020603050405020304" pitchFamily="18" charset="0"/>
              </a:rPr>
              <a:t>– быть членом политической партии,</a:t>
            </a:r>
          </a:p>
          <a:p>
            <a:pPr algn="just">
              <a:spcAft>
                <a:spcPts val="0"/>
              </a:spcAft>
            </a:pPr>
            <a:r>
              <a:rPr lang="ru-RU" sz="2400" dirty="0">
                <a:solidFill>
                  <a:prstClr val="black"/>
                </a:solidFill>
                <a:latin typeface="Times New Roman" panose="02020603050405020304" pitchFamily="18" charset="0"/>
                <a:ea typeface="Times New Roman"/>
                <a:cs typeface="Times New Roman" panose="02020603050405020304" pitchFamily="18" charset="0"/>
              </a:rPr>
              <a:t>– состоять на государственной и муниципальной службе,</a:t>
            </a:r>
          </a:p>
          <a:p>
            <a:pPr algn="just">
              <a:spcAft>
                <a:spcPts val="0"/>
              </a:spcAft>
            </a:pPr>
            <a:r>
              <a:rPr lang="ru-RU" sz="2400" dirty="0">
                <a:solidFill>
                  <a:prstClr val="black"/>
                </a:solidFill>
                <a:latin typeface="Times New Roman" panose="02020603050405020304" pitchFamily="18" charset="0"/>
                <a:ea typeface="Times New Roman"/>
                <a:cs typeface="Times New Roman" panose="02020603050405020304" pitchFamily="18" charset="0"/>
              </a:rPr>
              <a:t>– самостоятельно совершать завещание, сделки, распоряжаться денежными доходами и имуществом по своему усмотрению,</a:t>
            </a:r>
          </a:p>
          <a:p>
            <a:pPr algn="just">
              <a:spcAft>
                <a:spcPts val="0"/>
              </a:spcAft>
            </a:pPr>
            <a:r>
              <a:rPr lang="ru-RU" sz="2400" dirty="0">
                <a:solidFill>
                  <a:prstClr val="black"/>
                </a:solidFill>
                <a:latin typeface="Times New Roman" panose="02020603050405020304" pitchFamily="18" charset="0"/>
                <a:ea typeface="Times New Roman"/>
                <a:cs typeface="Times New Roman" panose="02020603050405020304" pitchFamily="18" charset="0"/>
              </a:rPr>
              <a:t>– вступать в брак,</a:t>
            </a:r>
          </a:p>
          <a:p>
            <a:pPr algn="just">
              <a:spcAft>
                <a:spcPts val="0"/>
              </a:spcAft>
            </a:pPr>
            <a:r>
              <a:rPr lang="ru-RU" sz="2400" dirty="0">
                <a:solidFill>
                  <a:prstClr val="black"/>
                </a:solidFill>
                <a:latin typeface="Times New Roman" panose="02020603050405020304" pitchFamily="18" charset="0"/>
                <a:ea typeface="Times New Roman"/>
                <a:cs typeface="Times New Roman" panose="02020603050405020304" pitchFamily="18" charset="0"/>
              </a:rPr>
              <a:t>– быть усыновителем,</a:t>
            </a:r>
          </a:p>
          <a:p>
            <a:pPr algn="just">
              <a:spcAft>
                <a:spcPts val="0"/>
              </a:spcAft>
            </a:pPr>
            <a:r>
              <a:rPr lang="ru-RU" sz="2400" dirty="0">
                <a:solidFill>
                  <a:prstClr val="black"/>
                </a:solidFill>
                <a:latin typeface="Times New Roman" panose="02020603050405020304" pitchFamily="18" charset="0"/>
                <a:ea typeface="Times New Roman"/>
                <a:cs typeface="Times New Roman" panose="02020603050405020304" pitchFamily="18" charset="0"/>
              </a:rPr>
              <a:t>– обращаться к нотариусу,</a:t>
            </a:r>
          </a:p>
          <a:p>
            <a:pPr algn="just">
              <a:spcAft>
                <a:spcPts val="0"/>
              </a:spcAft>
            </a:pPr>
            <a:r>
              <a:rPr lang="ru-RU" sz="2400" dirty="0">
                <a:solidFill>
                  <a:prstClr val="black"/>
                </a:solidFill>
                <a:latin typeface="Times New Roman" panose="02020603050405020304" pitchFamily="18" charset="0"/>
                <a:ea typeface="Times New Roman"/>
                <a:cs typeface="Times New Roman" panose="02020603050405020304" pitchFamily="18" charset="0"/>
              </a:rPr>
              <a:t>– выдавать доверенность, </a:t>
            </a:r>
          </a:p>
          <a:p>
            <a:pPr algn="just">
              <a:spcAft>
                <a:spcPts val="0"/>
              </a:spcAft>
            </a:pPr>
            <a:r>
              <a:rPr lang="ru-RU" sz="2400" dirty="0">
                <a:solidFill>
                  <a:prstClr val="black"/>
                </a:solidFill>
                <a:latin typeface="Times New Roman" panose="02020603050405020304" pitchFamily="18" charset="0"/>
                <a:ea typeface="Times New Roman"/>
                <a:cs typeface="Times New Roman" panose="02020603050405020304" pitchFamily="18" charset="0"/>
              </a:rPr>
              <a:t>– подавать заявления в суд (за некоторым исключением),</a:t>
            </a:r>
          </a:p>
          <a:p>
            <a:pPr algn="just">
              <a:spcAft>
                <a:spcPts val="0"/>
              </a:spcAft>
            </a:pPr>
            <a:r>
              <a:rPr lang="ru-RU" sz="2400" dirty="0">
                <a:solidFill>
                  <a:prstClr val="black"/>
                </a:solidFill>
                <a:latin typeface="Times New Roman" panose="02020603050405020304" pitchFamily="18" charset="0"/>
                <a:ea typeface="Times New Roman"/>
                <a:cs typeface="Times New Roman" panose="02020603050405020304" pitchFamily="18" charset="0"/>
              </a:rPr>
              <a:t>– быть присяжным заседателем и др.</a:t>
            </a:r>
          </a:p>
          <a:p>
            <a:pPr algn="just">
              <a:spcAft>
                <a:spcPts val="0"/>
              </a:spcAft>
            </a:pPr>
            <a:endParaRPr lang="ru-RU" sz="900" dirty="0">
              <a:solidFill>
                <a:prstClr val="black"/>
              </a:solidFill>
              <a:latin typeface="Times New Roman" panose="02020603050405020304" pitchFamily="18" charset="0"/>
              <a:ea typeface="Times New Roman"/>
              <a:cs typeface="Times New Roman" panose="02020603050405020304" pitchFamily="18" charset="0"/>
            </a:endParaRPr>
          </a:p>
          <a:p>
            <a:pPr indent="150368" algn="just">
              <a:spcAft>
                <a:spcPts val="0"/>
              </a:spcAft>
            </a:pPr>
            <a:r>
              <a:rPr lang="ru-RU" sz="2400" dirty="0">
                <a:solidFill>
                  <a:prstClr val="black"/>
                </a:solidFill>
                <a:latin typeface="Times New Roman" panose="02020603050405020304" pitchFamily="18" charset="0"/>
                <a:ea typeface="Times New Roman"/>
                <a:cs typeface="Times New Roman" panose="02020603050405020304" pitchFamily="18" charset="0"/>
              </a:rPr>
              <a:t> В соответствии с ч. 3 ст. 55 Конституции РФ права и свободы человека и гражданина могут быть ограничены федеральным законом только в той мере, в какой это необходимо в целях защиты основ конституционного строя, нравственности, здоровья, прав и законных интересов других лиц, обеспечения обороны страны и безопасности государства. </a:t>
            </a:r>
          </a:p>
        </p:txBody>
      </p:sp>
    </p:spTree>
    <p:extLst>
      <p:ext uri="{BB962C8B-B14F-4D97-AF65-F5344CB8AC3E}">
        <p14:creationId xmlns:p14="http://schemas.microsoft.com/office/powerpoint/2010/main" val="39112798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2547" y="649653"/>
            <a:ext cx="10231137" cy="7087891"/>
          </a:xfrm>
          <a:prstGeom prst="rect">
            <a:avLst/>
          </a:prstGeom>
        </p:spPr>
        <p:txBody>
          <a:bodyPr wrap="square" lIns="108265" tIns="54132" rIns="108265" bIns="54132">
            <a:spAutoFit/>
          </a:bodyPr>
          <a:lstStyle/>
          <a:p>
            <a:pPr algn="just">
              <a:spcAft>
                <a:spcPts val="0"/>
              </a:spcAft>
            </a:pPr>
            <a:r>
              <a:rPr lang="ru-RU" sz="2800" b="1" dirty="0">
                <a:latin typeface="Times New Roman"/>
                <a:ea typeface="Times New Roman"/>
              </a:rPr>
              <a:t>Согласия недееспособного гражданина не требуется </a:t>
            </a:r>
            <a:r>
              <a:rPr lang="ru-RU" b="1" dirty="0" smtClean="0">
                <a:latin typeface="Times New Roman"/>
                <a:ea typeface="Times New Roman"/>
              </a:rPr>
              <a:t>(такое согласие дает его законный представитель – опекун)</a:t>
            </a:r>
            <a:r>
              <a:rPr lang="ru-RU" sz="2800" b="1" dirty="0">
                <a:latin typeface="Times New Roman"/>
                <a:ea typeface="Times New Roman"/>
              </a:rPr>
              <a:t>:</a:t>
            </a:r>
            <a:endParaRPr lang="ru-RU" sz="2800" dirty="0">
              <a:latin typeface="Times New Roman"/>
              <a:ea typeface="Times New Roman"/>
            </a:endParaRPr>
          </a:p>
          <a:p>
            <a:pPr algn="just">
              <a:spcBef>
                <a:spcPts val="710"/>
              </a:spcBef>
              <a:spcAft>
                <a:spcPts val="0"/>
              </a:spcAft>
            </a:pPr>
            <a:r>
              <a:rPr lang="ru-RU" sz="2800" dirty="0">
                <a:latin typeface="Times New Roman"/>
                <a:ea typeface="Times New Roman"/>
              </a:rPr>
              <a:t>– </a:t>
            </a:r>
            <a:r>
              <a:rPr lang="ru-RU" sz="2600" dirty="0">
                <a:latin typeface="Times New Roman"/>
                <a:ea typeface="Times New Roman"/>
              </a:rPr>
              <a:t>на расторжение с ним брака,</a:t>
            </a:r>
          </a:p>
          <a:p>
            <a:pPr algn="just">
              <a:spcBef>
                <a:spcPts val="710"/>
              </a:spcBef>
              <a:spcAft>
                <a:spcPts val="0"/>
              </a:spcAft>
            </a:pPr>
            <a:r>
              <a:rPr lang="ru-RU" sz="2600" dirty="0">
                <a:latin typeface="Times New Roman"/>
                <a:ea typeface="Times New Roman"/>
              </a:rPr>
              <a:t>– усыновление его детей,</a:t>
            </a:r>
          </a:p>
          <a:p>
            <a:pPr algn="just">
              <a:spcBef>
                <a:spcPts val="710"/>
              </a:spcBef>
              <a:spcAft>
                <a:spcPts val="0"/>
              </a:spcAft>
            </a:pPr>
            <a:r>
              <a:rPr lang="ru-RU" sz="2600" dirty="0">
                <a:latin typeface="Times New Roman"/>
                <a:ea typeface="Times New Roman"/>
              </a:rPr>
              <a:t>– обработку его персональных данных,</a:t>
            </a:r>
          </a:p>
          <a:p>
            <a:pPr algn="just">
              <a:spcBef>
                <a:spcPts val="710"/>
              </a:spcBef>
              <a:spcAft>
                <a:spcPts val="0"/>
              </a:spcAft>
            </a:pPr>
            <a:r>
              <a:rPr lang="ru-RU" sz="2600" dirty="0">
                <a:latin typeface="Times New Roman"/>
                <a:ea typeface="Times New Roman"/>
              </a:rPr>
              <a:t>– использование его в качестве объекта клинических исследований лекарственных средств,</a:t>
            </a:r>
          </a:p>
          <a:p>
            <a:pPr algn="just">
              <a:spcBef>
                <a:spcPts val="710"/>
              </a:spcBef>
              <a:spcAft>
                <a:spcPts val="0"/>
              </a:spcAft>
            </a:pPr>
            <a:r>
              <a:rPr lang="ru-RU" sz="2600" dirty="0">
                <a:latin typeface="Times New Roman"/>
                <a:ea typeface="Times New Roman"/>
              </a:rPr>
              <a:t>– проведение в отношении него судебной экспертизы,</a:t>
            </a:r>
          </a:p>
          <a:p>
            <a:pPr algn="just">
              <a:spcBef>
                <a:spcPts val="710"/>
              </a:spcBef>
              <a:spcAft>
                <a:spcPts val="0"/>
              </a:spcAft>
            </a:pPr>
            <a:r>
              <a:rPr lang="ru-RU" sz="2600" dirty="0">
                <a:latin typeface="Times New Roman"/>
                <a:ea typeface="Times New Roman"/>
              </a:rPr>
              <a:t>– прекращение предоставления ему социального обслуживания,</a:t>
            </a:r>
          </a:p>
          <a:p>
            <a:pPr algn="just">
              <a:spcBef>
                <a:spcPts val="710"/>
              </a:spcBef>
              <a:spcAft>
                <a:spcPts val="0"/>
              </a:spcAft>
            </a:pPr>
            <a:r>
              <a:rPr lang="ru-RU" sz="2600" dirty="0">
                <a:latin typeface="Times New Roman"/>
                <a:ea typeface="Times New Roman"/>
              </a:rPr>
              <a:t>– распространение журналистом в СМИ сведений о его личной жизни,</a:t>
            </a:r>
          </a:p>
          <a:p>
            <a:pPr algn="just">
              <a:spcBef>
                <a:spcPts val="710"/>
              </a:spcBef>
              <a:spcAft>
                <a:spcPts val="0"/>
              </a:spcAft>
            </a:pPr>
            <a:r>
              <a:rPr lang="ru-RU" sz="2600" dirty="0">
                <a:latin typeface="Times New Roman"/>
                <a:ea typeface="Times New Roman"/>
              </a:rPr>
              <a:t>– на проведение государственной дактилоскопической регистрации,</a:t>
            </a:r>
          </a:p>
          <a:p>
            <a:pPr algn="just">
              <a:spcBef>
                <a:spcPts val="710"/>
              </a:spcBef>
              <a:spcAft>
                <a:spcPts val="0"/>
              </a:spcAft>
            </a:pPr>
            <a:r>
              <a:rPr lang="ru-RU" sz="2600" dirty="0">
                <a:latin typeface="Times New Roman"/>
                <a:ea typeface="Times New Roman"/>
              </a:rPr>
              <a:t>– на проведение государственной геномной регистрации (получение биологического материала от недееспособного гражданина для геномной регистрации на основании заявления его опекуна квалифицируется законом как «добровольное») и др</a:t>
            </a:r>
            <a:r>
              <a:rPr lang="ru-RU" sz="2800" dirty="0">
                <a:latin typeface="Times New Roman"/>
                <a:ea typeface="Times New Roman"/>
              </a:rPr>
              <a:t>.</a:t>
            </a:r>
          </a:p>
        </p:txBody>
      </p:sp>
    </p:spTree>
    <p:extLst>
      <p:ext uri="{BB962C8B-B14F-4D97-AF65-F5344CB8AC3E}">
        <p14:creationId xmlns:p14="http://schemas.microsoft.com/office/powerpoint/2010/main" val="16023023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p:cNvGraphicFramePr/>
          <p:nvPr>
            <p:extLst>
              <p:ext uri="{D42A27DB-BD31-4B8C-83A1-F6EECF244321}">
                <p14:modId xmlns:p14="http://schemas.microsoft.com/office/powerpoint/2010/main" val="1559793278"/>
              </p:ext>
            </p:extLst>
          </p:nvPr>
        </p:nvGraphicFramePr>
        <p:xfrm>
          <a:off x="297807" y="564393"/>
          <a:ext cx="10145877" cy="67354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2547" y="223355"/>
            <a:ext cx="10426151" cy="1406781"/>
          </a:xfrm>
        </p:spPr>
        <p:txBody>
          <a:bodyPr>
            <a:normAutofit fontScale="90000"/>
          </a:bodyPr>
          <a:lstStyle/>
          <a:p>
            <a:pPr algn="l">
              <a:lnSpc>
                <a:spcPct val="100000"/>
              </a:lnSpc>
            </a:pPr>
            <a:r>
              <a:rPr lang="ru-RU" sz="3800" dirty="0">
                <a:solidFill>
                  <a:schemeClr val="tx2">
                    <a:lumMod val="60000"/>
                    <a:lumOff val="40000"/>
                  </a:schemeClr>
                </a:solidFill>
              </a:rPr>
              <a:t>С</a:t>
            </a:r>
            <a:br>
              <a:rPr lang="ru-RU" sz="3800" dirty="0">
                <a:solidFill>
                  <a:schemeClr val="tx2">
                    <a:lumMod val="60000"/>
                    <a:lumOff val="40000"/>
                  </a:schemeClr>
                </a:solidFill>
              </a:rPr>
            </a:br>
            <a:r>
              <a:rPr lang="ru-RU" sz="3800" dirty="0"/>
              <a:t>Ст. 30 Гражданского кодекса РФ</a:t>
            </a:r>
            <a:br>
              <a:rPr lang="ru-RU" sz="3800" dirty="0"/>
            </a:br>
            <a:r>
              <a:rPr lang="ru-RU" sz="3800" dirty="0"/>
              <a:t> </a:t>
            </a:r>
            <a:r>
              <a:rPr lang="ru-RU" sz="3800" b="1" dirty="0"/>
              <a:t>Ограничение дееспособности гражданина</a:t>
            </a:r>
            <a:endParaRPr lang="ru-RU" sz="3800" dirty="0"/>
          </a:p>
        </p:txBody>
      </p:sp>
      <p:sp>
        <p:nvSpPr>
          <p:cNvPr id="3" name="Объект 2"/>
          <p:cNvSpPr>
            <a:spLocks noGrp="1"/>
          </p:cNvSpPr>
          <p:nvPr>
            <p:ph idx="1"/>
          </p:nvPr>
        </p:nvSpPr>
        <p:spPr/>
        <p:txBody>
          <a:bodyPr>
            <a:normAutofit/>
          </a:bodyPr>
          <a:lstStyle/>
          <a:p>
            <a:pPr marL="0" indent="639064">
              <a:buNone/>
            </a:pPr>
            <a:r>
              <a:rPr lang="ru-RU" dirty="0"/>
              <a:t>2. Гражданин, который вследствие психического расстройства может понимать значение своих действий или руководить ими лишь при помощи других лиц, может быть ограничен судом в </a:t>
            </a:r>
            <a:r>
              <a:rPr lang="ru-RU" dirty="0" smtClean="0"/>
              <a:t>дееспособности. </a:t>
            </a:r>
            <a:r>
              <a:rPr lang="ru-RU" dirty="0"/>
              <a:t>Над ним устанавливается попечительство. </a:t>
            </a:r>
          </a:p>
          <a:p>
            <a:pPr marL="0" indent="0">
              <a:buNone/>
            </a:pPr>
            <a:endParaRPr lang="ru-RU" dirty="0"/>
          </a:p>
        </p:txBody>
      </p:sp>
    </p:spTree>
    <p:extLst>
      <p:ext uri="{BB962C8B-B14F-4D97-AF65-F5344CB8AC3E}">
        <p14:creationId xmlns:p14="http://schemas.microsoft.com/office/powerpoint/2010/main" val="26670141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97807" y="820172"/>
            <a:ext cx="9975358" cy="6176852"/>
          </a:xfrm>
          <a:prstGeom prst="rect">
            <a:avLst/>
          </a:prstGeom>
        </p:spPr>
        <p:txBody>
          <a:bodyPr wrap="square" lIns="108265" tIns="54132" rIns="108265" bIns="54132">
            <a:spAutoFit/>
          </a:bodyPr>
          <a:lstStyle/>
          <a:p>
            <a:pPr indent="533055" algn="just">
              <a:spcAft>
                <a:spcPts val="0"/>
              </a:spcAft>
            </a:pPr>
            <a:r>
              <a:rPr lang="ru-RU" sz="2800" b="1" dirty="0">
                <a:latin typeface="Times New Roman"/>
                <a:ea typeface="Times New Roman"/>
              </a:rPr>
              <a:t>Перечень прав, обязанностей и ответственности не полностью дееспособного гражданина</a:t>
            </a:r>
            <a:endParaRPr lang="ru-RU" sz="2800" dirty="0">
              <a:latin typeface="Times New Roman"/>
              <a:ea typeface="Times New Roman"/>
            </a:endParaRPr>
          </a:p>
          <a:p>
            <a:pPr indent="533055" algn="just">
              <a:spcBef>
                <a:spcPts val="710"/>
              </a:spcBef>
              <a:spcAft>
                <a:spcPts val="710"/>
              </a:spcAft>
            </a:pPr>
            <a:r>
              <a:rPr lang="ru-RU" sz="2400" dirty="0">
                <a:latin typeface="Times New Roman"/>
                <a:ea typeface="Times New Roman"/>
              </a:rPr>
              <a:t>Ограниченно дееспособный гражданин вправе:</a:t>
            </a:r>
          </a:p>
          <a:p>
            <a:pPr indent="533055" algn="just">
              <a:spcBef>
                <a:spcPts val="710"/>
              </a:spcBef>
              <a:spcAft>
                <a:spcPts val="710"/>
              </a:spcAft>
            </a:pPr>
            <a:r>
              <a:rPr lang="ru-RU" sz="2400" dirty="0">
                <a:latin typeface="Times New Roman"/>
                <a:ea typeface="Times New Roman"/>
              </a:rPr>
              <a:t>1) совершать мелкие бытовые сделки;</a:t>
            </a:r>
          </a:p>
          <a:p>
            <a:pPr indent="533055" algn="just">
              <a:spcBef>
                <a:spcPts val="710"/>
              </a:spcBef>
              <a:spcAft>
                <a:spcPts val="710"/>
              </a:spcAft>
            </a:pPr>
            <a:r>
              <a:rPr lang="ru-RU" sz="2400" dirty="0">
                <a:latin typeface="Times New Roman"/>
                <a:ea typeface="Times New Roman"/>
              </a:rPr>
              <a:t>2) совершать другие сделки, а также получать заработок, пенсию и иные доходы и распоряжаться ими только с согласия попечителя;</a:t>
            </a:r>
          </a:p>
          <a:p>
            <a:pPr indent="533055" algn="just">
              <a:spcBef>
                <a:spcPts val="710"/>
              </a:spcBef>
              <a:spcAft>
                <a:spcPts val="710"/>
              </a:spcAft>
            </a:pPr>
            <a:r>
              <a:rPr lang="ru-RU" sz="2400" dirty="0">
                <a:latin typeface="Times New Roman"/>
                <a:ea typeface="Times New Roman"/>
              </a:rPr>
              <a:t>3) обжаловать в орган опеки и попечительства действия или бездействие попечителя;</a:t>
            </a:r>
          </a:p>
          <a:p>
            <a:pPr indent="533055" algn="just">
              <a:spcBef>
                <a:spcPts val="710"/>
              </a:spcBef>
              <a:spcAft>
                <a:spcPts val="710"/>
              </a:spcAft>
            </a:pPr>
            <a:r>
              <a:rPr lang="ru-RU" sz="2400" dirty="0">
                <a:latin typeface="Times New Roman"/>
                <a:ea typeface="Times New Roman"/>
              </a:rPr>
              <a:t>4) обратиться в суд с заявлением о признании себя дееспособным.</a:t>
            </a:r>
          </a:p>
          <a:p>
            <a:pPr indent="533055" algn="just">
              <a:spcBef>
                <a:spcPts val="710"/>
              </a:spcBef>
              <a:spcAft>
                <a:spcPts val="710"/>
              </a:spcAft>
            </a:pPr>
            <a:r>
              <a:rPr lang="ru-RU" sz="2400" dirty="0">
                <a:latin typeface="Times New Roman"/>
                <a:ea typeface="Times New Roman"/>
              </a:rPr>
              <a:t>Не полностью дееспособный гражданин обязан самостоятельно принимать меры по охране своих имущественных интересов.</a:t>
            </a:r>
          </a:p>
          <a:p>
            <a:pPr indent="533055" algn="just">
              <a:spcBef>
                <a:spcPts val="710"/>
              </a:spcBef>
              <a:spcAft>
                <a:spcPts val="710"/>
              </a:spcAft>
            </a:pPr>
            <a:r>
              <a:rPr lang="ru-RU" sz="2400" dirty="0">
                <a:latin typeface="Times New Roman"/>
                <a:ea typeface="Times New Roman"/>
              </a:rPr>
              <a:t>Ограниченно дееспособный гражданин несет имущественную ответственность по совершенным им сделкам и за причиненный им вред.</a:t>
            </a:r>
          </a:p>
        </p:txBody>
      </p:sp>
    </p:spTree>
    <p:extLst>
      <p:ext uri="{BB962C8B-B14F-4D97-AF65-F5344CB8AC3E}">
        <p14:creationId xmlns:p14="http://schemas.microsoft.com/office/powerpoint/2010/main" val="39039137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8845" y="479134"/>
            <a:ext cx="9744075" cy="665511"/>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sz="3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Право на бесплатную юридическую помощь</a:t>
            </a:r>
          </a:p>
        </p:txBody>
      </p:sp>
      <p:sp>
        <p:nvSpPr>
          <p:cNvPr id="3" name="Объект 2"/>
          <p:cNvSpPr>
            <a:spLocks noGrp="1"/>
          </p:cNvSpPr>
          <p:nvPr>
            <p:ph idx="1"/>
          </p:nvPr>
        </p:nvSpPr>
        <p:spPr>
          <a:xfrm>
            <a:off x="468326" y="1246469"/>
            <a:ext cx="9719580" cy="6479720"/>
          </a:xfrm>
        </p:spPr>
        <p:txBody>
          <a:bodyPr/>
          <a:lstStyle/>
          <a:p>
            <a:pPr marL="0" indent="0">
              <a:buNone/>
            </a:pPr>
            <a:r>
              <a:rPr lang="ru-RU" sz="2100" dirty="0"/>
              <a:t>Лица, страдающие психическими расстройствами, при оказании им психиатрической помощи имеют право на получение бесплатной юридической помощи в рамках государственной системы бесплатной юридической помощи в соответствии с Федеральным законом "О бесплатной юридической помощи в Российской Федерации". </a:t>
            </a:r>
          </a:p>
          <a:p>
            <a:pPr marL="0" indent="0">
              <a:buNone/>
            </a:pPr>
            <a:r>
              <a:rPr lang="ru-RU" sz="2100" b="1" u="sng" dirty="0"/>
              <a:t>Ст. 7 Закона РФ «О психиатрической помощи и гарантиях прав граждан при ее оказании» :</a:t>
            </a:r>
          </a:p>
          <a:p>
            <a:pPr marL="0" indent="0">
              <a:buNone/>
            </a:pPr>
            <a:r>
              <a:rPr lang="ru-RU" sz="2100" dirty="0"/>
              <a:t>(3) Защиту прав и законных интересов гражданина при оказании ему психиатрической помощи может осуществлять адвокат, работник государственного юридического бюро, уполномоченные оказывать бесплатную юридическую помощь. Организация, оказывающая психиатрическую помощь, обеспечивает возможность приглашения адвоката, работника или уполномоченного лица государственного юридического бюро (при наличии), оказывающих гражданам бесплатную юридическую помощь в соответствии с Федеральным законом "О бесплатной юридической помощи в Российской Федерации", за исключением неотложных случаев, предусмотренных </a:t>
            </a:r>
            <a:r>
              <a:rPr lang="ru-RU" sz="2100" dirty="0">
                <a:hlinkClick r:id="rId2" action="ppaction://hlinkfile" tooltip="а) его непосредственную опасность для себя или окружающих, или"/>
              </a:rPr>
              <a:t>пунктом "а" части четвертой статьи 23</a:t>
            </a:r>
            <a:r>
              <a:rPr lang="ru-RU" sz="2100" dirty="0"/>
              <a:t> и </a:t>
            </a:r>
            <a:r>
              <a:rPr lang="ru-RU" sz="2100" dirty="0">
                <a:hlinkClick r:id="rId3" action="ppaction://hlinkfile" tooltip="а) его непосредственную опасность для себя или окружающих, или"/>
              </a:rPr>
              <a:t>пунктом "а" статьи 29</a:t>
            </a:r>
            <a:r>
              <a:rPr lang="ru-RU" sz="2100" dirty="0"/>
              <a:t> настоящего Закона (недобровольное освидетельствование и госпитализация).</a:t>
            </a:r>
          </a:p>
          <a:p>
            <a:pPr marL="0" indent="0">
              <a:buNone/>
            </a:pPr>
            <a:endParaRPr lang="ru-RU" sz="2100" dirty="0"/>
          </a:p>
          <a:p>
            <a:pPr marL="0" indent="0">
              <a:buNone/>
            </a:pPr>
            <a:endParaRPr lang="ru-RU" sz="2100" dirty="0"/>
          </a:p>
          <a:p>
            <a:endParaRPr lang="ru-RU" sz="2100" dirty="0"/>
          </a:p>
        </p:txBody>
      </p:sp>
    </p:spTree>
    <p:extLst>
      <p:ext uri="{BB962C8B-B14F-4D97-AF65-F5344CB8AC3E}">
        <p14:creationId xmlns:p14="http://schemas.microsoft.com/office/powerpoint/2010/main" val="322743191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4104" y="649653"/>
            <a:ext cx="9744075" cy="665511"/>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sz="3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Право на бесплатную юридическую помощь</a:t>
            </a:r>
          </a:p>
        </p:txBody>
      </p:sp>
      <p:sp>
        <p:nvSpPr>
          <p:cNvPr id="3" name="Объект 2"/>
          <p:cNvSpPr>
            <a:spLocks noGrp="1"/>
          </p:cNvSpPr>
          <p:nvPr>
            <p:ph idx="1"/>
          </p:nvPr>
        </p:nvSpPr>
        <p:spPr>
          <a:xfrm>
            <a:off x="383066" y="1416987"/>
            <a:ext cx="10231137" cy="5627126"/>
          </a:xfrm>
        </p:spPr>
        <p:txBody>
          <a:bodyPr/>
          <a:lstStyle/>
          <a:p>
            <a:pPr marL="0" indent="0" algn="ctr">
              <a:buNone/>
            </a:pPr>
            <a:r>
              <a:rPr lang="ru-RU" sz="2400" b="1" u="sng" dirty="0"/>
              <a:t>Федеральный закон РФ от 21 ноября 2011 г. N 324-ФЗ "О бесплатной юридической помощи в Российской Федерации" </a:t>
            </a:r>
          </a:p>
          <a:p>
            <a:pPr marL="0" indent="0">
              <a:buNone/>
            </a:pPr>
            <a:r>
              <a:rPr lang="ru-RU" sz="2600" dirty="0"/>
              <a:t>2. Государственные юридические бюро и адвокаты* осуществляют правовое консультирование в устной и письменной форме граждан** и составляют для них заявления, жалобы, ходатайства и другие документы правового характера в следующих случаях:</a:t>
            </a:r>
          </a:p>
          <a:p>
            <a:pPr marL="0" indent="0">
              <a:buNone/>
            </a:pPr>
            <a:r>
              <a:rPr lang="ru-RU" sz="2600" dirty="0"/>
              <a:t>12) ограничение дееспособности;</a:t>
            </a:r>
          </a:p>
          <a:p>
            <a:pPr marL="0" indent="0">
              <a:buNone/>
            </a:pPr>
            <a:r>
              <a:rPr lang="ru-RU" sz="2600" dirty="0"/>
              <a:t> 13) обжалование нарушений прав и свобод граждан при оказании психиатрической помощи;</a:t>
            </a:r>
          </a:p>
          <a:p>
            <a:pPr marL="0" indent="0">
              <a:buNone/>
            </a:pPr>
            <a:r>
              <a:rPr lang="ru-RU" sz="2600" dirty="0"/>
              <a:t> 14) медико-социальная экспертиза и реабилитация инвалидов;</a:t>
            </a:r>
          </a:p>
          <a:p>
            <a:pPr marL="0" indent="0">
              <a:buNone/>
            </a:pPr>
            <a:endParaRPr lang="ru-RU" sz="900" dirty="0"/>
          </a:p>
          <a:p>
            <a:pPr marL="0" indent="0" fontAlgn="auto">
              <a:spcBef>
                <a:spcPts val="0"/>
              </a:spcBef>
              <a:spcAft>
                <a:spcPts val="0"/>
              </a:spcAft>
              <a:buNone/>
            </a:pPr>
            <a:r>
              <a:rPr lang="ru-RU" sz="1900" dirty="0">
                <a:solidFill>
                  <a:prstClr val="black"/>
                </a:solidFill>
              </a:rPr>
              <a:t>* являющиеся участниками государственной системы бесплатной юридической помощи, </a:t>
            </a:r>
          </a:p>
          <a:p>
            <a:pPr marL="0" indent="0" fontAlgn="auto">
              <a:spcBef>
                <a:spcPts val="0"/>
              </a:spcBef>
              <a:spcAft>
                <a:spcPts val="0"/>
              </a:spcAft>
              <a:buNone/>
            </a:pPr>
            <a:r>
              <a:rPr lang="ru-RU" sz="1900" dirty="0">
                <a:solidFill>
                  <a:prstClr val="black"/>
                </a:solidFill>
              </a:rPr>
              <a:t>**  имеющих право на получение бесплатной юридической помощи в рамках государственной системы бесплатной юридической помощи</a:t>
            </a:r>
            <a:endParaRPr lang="ru-RU" sz="1900" dirty="0"/>
          </a:p>
        </p:txBody>
      </p:sp>
    </p:spTree>
    <p:extLst>
      <p:ext uri="{BB962C8B-B14F-4D97-AF65-F5344CB8AC3E}">
        <p14:creationId xmlns:p14="http://schemas.microsoft.com/office/powerpoint/2010/main" val="184888354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4104" y="649653"/>
            <a:ext cx="9744075" cy="665511"/>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sz="3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Право на бесплатную юридическую помощь</a:t>
            </a:r>
          </a:p>
        </p:txBody>
      </p:sp>
      <p:sp>
        <p:nvSpPr>
          <p:cNvPr id="3" name="Объект 2"/>
          <p:cNvSpPr>
            <a:spLocks noGrp="1"/>
          </p:cNvSpPr>
          <p:nvPr>
            <p:ph idx="1"/>
          </p:nvPr>
        </p:nvSpPr>
        <p:spPr>
          <a:xfrm>
            <a:off x="383066" y="1416988"/>
            <a:ext cx="10231137" cy="5371347"/>
          </a:xfrm>
        </p:spPr>
        <p:txBody>
          <a:bodyPr/>
          <a:lstStyle/>
          <a:p>
            <a:pPr marL="0" indent="0" algn="ctr">
              <a:buNone/>
            </a:pPr>
            <a:r>
              <a:rPr lang="ru-RU" sz="2800" b="1" u="sng" dirty="0"/>
              <a:t>Федеральный закон РФ от 21 ноября 2011 г. N 324-ФЗ "О бесплатной юридической помощи в Российской Федерации" </a:t>
            </a:r>
          </a:p>
          <a:p>
            <a:pPr marL="0" indent="0">
              <a:buNone/>
            </a:pPr>
            <a:r>
              <a:rPr lang="ru-RU" sz="2400" dirty="0"/>
              <a:t>3. Государственные юридические бюро и адвокаты*   представляют в судах, государственных и муниципальных органах, организациях интересы граждан**, если они являются:</a:t>
            </a:r>
          </a:p>
          <a:p>
            <a:pPr marL="0" indent="0">
              <a:buNone/>
            </a:pPr>
            <a:r>
              <a:rPr lang="ru-RU" sz="2400" dirty="0"/>
              <a:t> 3) гражданами, в отношении которых судом рассматривается заявление о признании их недееспособными;</a:t>
            </a:r>
          </a:p>
          <a:p>
            <a:pPr marL="0" indent="0">
              <a:buNone/>
            </a:pPr>
            <a:r>
              <a:rPr lang="ru-RU" sz="2400" dirty="0"/>
              <a:t> 5) гражданами, в отношении которых судами рассматриваются дела о принудительной госпитализации в психиатрический стационар или продлении срока принудительной госпитализации в психиатрическом стационаре</a:t>
            </a:r>
          </a:p>
          <a:p>
            <a:pPr marL="0" indent="0">
              <a:buNone/>
            </a:pPr>
            <a:endParaRPr lang="ru-RU" sz="2400" dirty="0"/>
          </a:p>
          <a:p>
            <a:pPr marL="0" indent="0" fontAlgn="auto">
              <a:spcBef>
                <a:spcPts val="0"/>
              </a:spcBef>
              <a:spcAft>
                <a:spcPts val="0"/>
              </a:spcAft>
              <a:buNone/>
            </a:pPr>
            <a:r>
              <a:rPr lang="ru-RU" sz="1900" dirty="0">
                <a:solidFill>
                  <a:prstClr val="black"/>
                </a:solidFill>
              </a:rPr>
              <a:t>* являющиеся участниками государственной системы бесплатной юридической помощи, </a:t>
            </a:r>
          </a:p>
          <a:p>
            <a:pPr marL="0" indent="0" fontAlgn="auto">
              <a:spcBef>
                <a:spcPts val="0"/>
              </a:spcBef>
              <a:spcAft>
                <a:spcPts val="0"/>
              </a:spcAft>
              <a:buNone/>
            </a:pPr>
            <a:r>
              <a:rPr lang="ru-RU" sz="1900" dirty="0">
                <a:solidFill>
                  <a:prstClr val="black"/>
                </a:solidFill>
              </a:rPr>
              <a:t>**  имеющих право на получение бесплатной юридической помощи в рамках государственной системы бесплатной юридической помощи</a:t>
            </a:r>
            <a:endParaRPr lang="ru-RU" sz="1900" dirty="0"/>
          </a:p>
        </p:txBody>
      </p:sp>
    </p:spTree>
    <p:extLst>
      <p:ext uri="{BB962C8B-B14F-4D97-AF65-F5344CB8AC3E}">
        <p14:creationId xmlns:p14="http://schemas.microsoft.com/office/powerpoint/2010/main" val="4122846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585" y="138095"/>
            <a:ext cx="9744075" cy="750771"/>
          </a:xfrm>
        </p:spPr>
        <p:txBody>
          <a:bodyPr/>
          <a:lstStyle/>
          <a:p>
            <a:r>
              <a:rPr lang="ru-RU" b="1" dirty="0">
                <a:ln w="10541" cmpd="sng">
                  <a:solidFill>
                    <a:schemeClr val="accent1">
                      <a:shade val="88000"/>
                      <a:satMod val="110000"/>
                    </a:schemeClr>
                  </a:solidFill>
                  <a:prstDash val="solid"/>
                </a:ln>
                <a:solidFill>
                  <a:schemeClr val="bg1">
                    <a:lumMod val="95000"/>
                  </a:schemeClr>
                </a:solidFill>
                <a:latin typeface="Monotype Corsiva" pitchFamily="66" charset="0"/>
                <a:ea typeface="+mn-ea"/>
                <a:cs typeface="Arial" charset="0"/>
              </a:rPr>
              <a:t>Скорая медицинская помощь</a:t>
            </a:r>
          </a:p>
        </p:txBody>
      </p:sp>
      <p:sp>
        <p:nvSpPr>
          <p:cNvPr id="3" name="Объект 2"/>
          <p:cNvSpPr>
            <a:spLocks noGrp="1"/>
          </p:cNvSpPr>
          <p:nvPr>
            <p:ph idx="1"/>
          </p:nvPr>
        </p:nvSpPr>
        <p:spPr>
          <a:xfrm>
            <a:off x="553585" y="1416988"/>
            <a:ext cx="9890099" cy="5358866"/>
          </a:xfrm>
        </p:spPr>
        <p:txBody>
          <a:bodyPr/>
          <a:lstStyle/>
          <a:p>
            <a:pPr marL="0" indent="0">
              <a:buNone/>
            </a:pPr>
            <a:r>
              <a:rPr lang="ru-RU" sz="3300" dirty="0"/>
              <a:t>Поводами для вызова скорой медицинской помощи в экстренной форме являются внезапные острые заболевания, состояния, обострения хронических заболеваний, представляющие угрозу жизни пациента, в том числе:</a:t>
            </a:r>
          </a:p>
          <a:p>
            <a:r>
              <a:rPr lang="ru-RU" sz="3300" dirty="0"/>
              <a:t>а) нарушения сознания;</a:t>
            </a:r>
          </a:p>
          <a:p>
            <a:r>
              <a:rPr lang="ru-RU" sz="3300" dirty="0"/>
              <a:t>б) психические расстройства, сопровождающиеся действиями пациента, представляющими непосредственную опасность для него или других лиц;</a:t>
            </a:r>
          </a:p>
          <a:p>
            <a:endParaRPr lang="ru-RU" sz="3300" dirty="0"/>
          </a:p>
        </p:txBody>
      </p:sp>
    </p:spTree>
    <p:extLst>
      <p:ext uri="{BB962C8B-B14F-4D97-AF65-F5344CB8AC3E}">
        <p14:creationId xmlns:p14="http://schemas.microsoft.com/office/powerpoint/2010/main" val="21189164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58774" y="138096"/>
            <a:ext cx="4715012" cy="911040"/>
          </a:xfrm>
          <a:prstGeom prst="rect">
            <a:avLst/>
          </a:prstGeom>
        </p:spPr>
        <p:txBody>
          <a:bodyPr wrap="none" lIns="108265" tIns="54132" rIns="108265" bIns="54132">
            <a:spAutoFit/>
          </a:bodyPr>
          <a:lstStyle/>
          <a:p>
            <a:r>
              <a:rPr lang="ru-RU" sz="5200" b="1" dirty="0">
                <a:ln w="10541" cmpd="sng">
                  <a:solidFill>
                    <a:schemeClr val="accent1">
                      <a:shade val="88000"/>
                      <a:satMod val="110000"/>
                    </a:schemeClr>
                  </a:solidFill>
                  <a:prstDash val="solid"/>
                </a:ln>
                <a:solidFill>
                  <a:schemeClr val="bg1">
                    <a:lumMod val="95000"/>
                  </a:schemeClr>
                </a:solidFill>
                <a:latin typeface="Monotype Corsiva" pitchFamily="66" charset="0"/>
              </a:rPr>
              <a:t>Кадровый  ресурс </a:t>
            </a:r>
          </a:p>
        </p:txBody>
      </p:sp>
      <p:sp>
        <p:nvSpPr>
          <p:cNvPr id="3" name="Прямоугольник 2"/>
          <p:cNvSpPr/>
          <p:nvPr/>
        </p:nvSpPr>
        <p:spPr>
          <a:xfrm>
            <a:off x="297807" y="1331729"/>
            <a:ext cx="10145877" cy="5356915"/>
          </a:xfrm>
          <a:prstGeom prst="rect">
            <a:avLst/>
          </a:prstGeom>
        </p:spPr>
        <p:txBody>
          <a:bodyPr wrap="square" lIns="108265" tIns="54132" rIns="108265" bIns="54132">
            <a:spAutoFit/>
          </a:bodyPr>
          <a:lstStyle/>
          <a:p>
            <a:pPr algn="just">
              <a:lnSpc>
                <a:spcPct val="150000"/>
              </a:lnSpc>
            </a:pPr>
            <a:r>
              <a:rPr lang="ru-RU" sz="2800" dirty="0"/>
              <a:t>С психически больными и их родственниками работают не только врачи-психиатры, но и медицинские психологи, специалисты по социальной  работе и социальные  работники, что отражает </a:t>
            </a:r>
            <a:r>
              <a:rPr lang="ru-RU" sz="2800" dirty="0" err="1"/>
              <a:t>гуманизацию</a:t>
            </a:r>
            <a:r>
              <a:rPr lang="ru-RU" sz="2800" dirty="0"/>
              <a:t> психиатрической помощи. </a:t>
            </a:r>
          </a:p>
          <a:p>
            <a:pPr algn="just">
              <a:lnSpc>
                <a:spcPct val="150000"/>
              </a:lnSpc>
            </a:pPr>
            <a:r>
              <a:rPr lang="ru-RU" sz="2800" dirty="0"/>
              <a:t>В частности, медицинские психологи  работают и для  обеспечения личностного подхода к лицу, страдающему психическим расстройством. </a:t>
            </a:r>
          </a:p>
        </p:txBody>
      </p:sp>
    </p:spTree>
    <p:extLst>
      <p:ext uri="{BB962C8B-B14F-4D97-AF65-F5344CB8AC3E}">
        <p14:creationId xmlns:p14="http://schemas.microsoft.com/office/powerpoint/2010/main" val="1592276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1999979489"/>
              </p:ext>
            </p:extLst>
          </p:nvPr>
        </p:nvGraphicFramePr>
        <p:xfrm>
          <a:off x="541337" y="1672767"/>
          <a:ext cx="9987606" cy="55807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Прямоугольник 1"/>
          <p:cNvSpPr/>
          <p:nvPr/>
        </p:nvSpPr>
        <p:spPr>
          <a:xfrm>
            <a:off x="212547" y="649653"/>
            <a:ext cx="10401656" cy="663319"/>
          </a:xfrm>
          <a:prstGeom prst="rect">
            <a:avLst/>
          </a:prstGeom>
        </p:spPr>
        <p:txBody>
          <a:bodyPr wrap="square" lIns="108265" tIns="54132" rIns="108265" bIns="54132">
            <a:spAutoFit/>
          </a:bodyPr>
          <a:lstStyle/>
          <a:p>
            <a:r>
              <a:rPr lang="ru-RU" b="1" dirty="0"/>
              <a:t>Что дает соблюдение прав с точки зрения душевного и социального благополучия </a:t>
            </a:r>
            <a:r>
              <a:rPr lang="ru-RU" b="1" dirty="0" smtClean="0"/>
              <a:t>человека</a:t>
            </a:r>
            <a:r>
              <a:rPr lang="ru-RU" b="1" dirty="0"/>
              <a:t>:</a:t>
            </a:r>
          </a:p>
        </p:txBody>
      </p:sp>
    </p:spTree>
    <p:extLst>
      <p:ext uri="{BB962C8B-B14F-4D97-AF65-F5344CB8AC3E}">
        <p14:creationId xmlns:p14="http://schemas.microsoft.com/office/powerpoint/2010/main" val="16098431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09363" y="649652"/>
            <a:ext cx="8952245" cy="619507"/>
          </a:xfrm>
          <a:prstGeom prst="rect">
            <a:avLst/>
          </a:prstGeom>
        </p:spPr>
        <p:txBody>
          <a:bodyPr wrap="square" lIns="108265" tIns="54132" rIns="108265" bIns="54132">
            <a:spAutoFit/>
            <a:scene3d>
              <a:camera prst="orthographicFront"/>
              <a:lightRig rig="threePt" dir="t"/>
            </a:scene3d>
            <a:sp3d extrusionH="57150">
              <a:bevelT w="50800" h="38100" prst="riblet"/>
            </a:sp3d>
          </a:bodyPr>
          <a:lstStyle/>
          <a:p>
            <a:pPr lvl="0" algn="ctr"/>
            <a:r>
              <a:rPr lang="ru-RU" sz="33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Миф 1. </a:t>
            </a:r>
            <a:r>
              <a:rPr lang="ru-RU"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Тотальный психиатрический учет</a:t>
            </a:r>
            <a:endParaRPr lang="ru-RU" sz="33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graphicFrame>
        <p:nvGraphicFramePr>
          <p:cNvPr id="4" name="Схема 3"/>
          <p:cNvGraphicFramePr/>
          <p:nvPr>
            <p:extLst>
              <p:ext uri="{D42A27DB-BD31-4B8C-83A1-F6EECF244321}">
                <p14:modId xmlns:p14="http://schemas.microsoft.com/office/powerpoint/2010/main" val="2211116230"/>
              </p:ext>
            </p:extLst>
          </p:nvPr>
        </p:nvGraphicFramePr>
        <p:xfrm>
          <a:off x="468325" y="1758026"/>
          <a:ext cx="10060618" cy="57123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073957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19738" y="905432"/>
            <a:ext cx="6290352" cy="1129689"/>
          </a:xfrm>
          <a:prstGeom prst="rect">
            <a:avLst/>
          </a:prstGeom>
        </p:spPr>
        <p:txBody>
          <a:bodyPr wrap="none" lIns="108265" tIns="54132" rIns="108265" bIns="54132">
            <a:spAutoFit/>
            <a:scene3d>
              <a:camera prst="orthographicFront"/>
              <a:lightRig rig="threePt" dir="t"/>
            </a:scene3d>
            <a:sp3d extrusionH="57150">
              <a:bevelT w="50800" h="38100" prst="riblet"/>
            </a:sp3d>
          </a:bodyPr>
          <a:lstStyle/>
          <a:p>
            <a:pPr lvl="0" algn="ctr"/>
            <a:r>
              <a:rPr lang="ru-RU" sz="33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Миф 2. </a:t>
            </a:r>
            <a:r>
              <a:rPr lang="ru-RU"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карательная психиатрия</a:t>
            </a:r>
          </a:p>
          <a:p>
            <a:endParaRPr lang="ru-RU" sz="33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graphicFrame>
        <p:nvGraphicFramePr>
          <p:cNvPr id="4" name="Схема 3"/>
          <p:cNvGraphicFramePr/>
          <p:nvPr>
            <p:extLst>
              <p:ext uri="{D42A27DB-BD31-4B8C-83A1-F6EECF244321}">
                <p14:modId xmlns:p14="http://schemas.microsoft.com/office/powerpoint/2010/main" val="1651382188"/>
              </p:ext>
            </p:extLst>
          </p:nvPr>
        </p:nvGraphicFramePr>
        <p:xfrm>
          <a:off x="468325" y="1758026"/>
          <a:ext cx="10060618" cy="57123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544653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83066" y="990690"/>
            <a:ext cx="10060618" cy="6757295"/>
          </a:xfrm>
          <a:prstGeom prst="rect">
            <a:avLst/>
          </a:prstGeom>
        </p:spPr>
        <p:txBody>
          <a:bodyPr wrap="square" lIns="108265" tIns="54132" rIns="108265" bIns="54132">
            <a:spAutoFit/>
          </a:bodyPr>
          <a:lstStyle/>
          <a:p>
            <a:pPr indent="533055" algn="just">
              <a:lnSpc>
                <a:spcPct val="150000"/>
              </a:lnSpc>
              <a:spcAft>
                <a:spcPts val="0"/>
              </a:spcAft>
            </a:pPr>
            <a:r>
              <a:rPr lang="ru-RU" sz="2400" b="1" dirty="0">
                <a:latin typeface="Times New Roman"/>
                <a:ea typeface="Times New Roman"/>
              </a:rPr>
              <a:t>Лица, страдающие психическими расстройствами, обладают всеми правами и свободами граждан, предусмотренными </a:t>
            </a:r>
            <a:r>
              <a:rPr lang="ru-RU" sz="2400" b="1" dirty="0">
                <a:solidFill>
                  <a:srgbClr val="0000FF"/>
                </a:solidFill>
                <a:latin typeface="Times New Roman"/>
                <a:ea typeface="Times New Roman"/>
                <a:hlinkClick r:id="rId2"/>
              </a:rPr>
              <a:t>Конституцией</a:t>
            </a:r>
            <a:r>
              <a:rPr lang="ru-RU" sz="2400" b="1" dirty="0">
                <a:latin typeface="Times New Roman"/>
                <a:ea typeface="Times New Roman"/>
              </a:rPr>
              <a:t> Российской Федерации и Федеральными законами. Ограничение прав и свобод граждан, связанное с психическим расстройством, допустимо лишь в случаях, предусмотренных законами Российской Федерации. Ограничение прав и свобод лиц, страдающих психическими расстройствами, только на основании психиатрического диагноза, фактов нахождения под диспансерным наблюдением в психиатрическом стационаре либо в психоневрологическом учреждении не допускается (статья 5 Закона Российской Федерации                           «О психиатрической помощи и гарантиях прав граждан при ее оказании»).</a:t>
            </a:r>
          </a:p>
        </p:txBody>
      </p:sp>
    </p:spTree>
    <p:extLst>
      <p:ext uri="{BB962C8B-B14F-4D97-AF65-F5344CB8AC3E}">
        <p14:creationId xmlns:p14="http://schemas.microsoft.com/office/powerpoint/2010/main" val="4107544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0534" y="881297"/>
            <a:ext cx="10399679" cy="692390"/>
          </a:xfrm>
          <a:prstGeom prst="rect">
            <a:avLst/>
          </a:prstGeom>
        </p:spPr>
        <p:txBody>
          <a:bodyPr wrap="square" lIns="108265" tIns="54132" rIns="108265" bIns="54132">
            <a:spAutoFit/>
          </a:bodyPr>
          <a:lstStyle/>
          <a:p>
            <a:r>
              <a:rPr lang="ru-RU" sz="3800" b="1" dirty="0">
                <a:ln w="10541" cmpd="sng">
                  <a:solidFill>
                    <a:srgbClr val="C00000"/>
                  </a:solidFill>
                  <a:prstDash val="solid"/>
                </a:ln>
                <a:solidFill>
                  <a:srgbClr val="C00000"/>
                </a:solidFill>
                <a:latin typeface="Monotype Corsiva" pitchFamily="66" charset="0"/>
              </a:rPr>
              <a:t>Недобровольное  психиатрическое  освидетельствование</a:t>
            </a:r>
          </a:p>
        </p:txBody>
      </p:sp>
      <p:sp>
        <p:nvSpPr>
          <p:cNvPr id="3" name="Прямоугольник 2"/>
          <p:cNvSpPr/>
          <p:nvPr/>
        </p:nvSpPr>
        <p:spPr>
          <a:xfrm>
            <a:off x="141697" y="1573687"/>
            <a:ext cx="10312238" cy="1032651"/>
          </a:xfrm>
          <a:prstGeom prst="rect">
            <a:avLst/>
          </a:prstGeom>
        </p:spPr>
        <p:txBody>
          <a:bodyPr wrap="square" lIns="108265" tIns="54132" rIns="108265" bIns="54132">
            <a:spAutoFit/>
          </a:bodyPr>
          <a:lstStyle/>
          <a:p>
            <a:r>
              <a:rPr lang="ru-RU" sz="2000" b="1" i="1" dirty="0" smtClean="0"/>
              <a:t>регламентируется</a:t>
            </a:r>
            <a:r>
              <a:rPr lang="ru-RU" sz="2000" b="1" i="1" dirty="0"/>
              <a:t>: </a:t>
            </a:r>
            <a:r>
              <a:rPr lang="ru-RU" sz="2000" i="1" dirty="0"/>
              <a:t/>
            </a:r>
            <a:br>
              <a:rPr lang="ru-RU" sz="2000" i="1" dirty="0"/>
            </a:br>
            <a:r>
              <a:rPr lang="ru-RU" sz="2000" b="1" i="1" dirty="0"/>
              <a:t>статьями </a:t>
            </a:r>
            <a:r>
              <a:rPr lang="ru-RU" sz="2000" b="1" i="1" dirty="0" smtClean="0"/>
              <a:t>24, 25 Закона РФ "О </a:t>
            </a:r>
            <a:r>
              <a:rPr lang="ru-RU" sz="2000" b="1" i="1" dirty="0"/>
              <a:t>психиатрической помощи и гарантиях прав граждан при ее </a:t>
            </a:r>
            <a:r>
              <a:rPr lang="ru-RU" sz="2000" b="1" i="1" dirty="0" smtClean="0"/>
              <a:t>оказании»</a:t>
            </a:r>
            <a:endParaRPr lang="ru-RU" sz="2000" b="1" dirty="0"/>
          </a:p>
        </p:txBody>
      </p:sp>
      <p:sp>
        <p:nvSpPr>
          <p:cNvPr id="4" name="Прямоугольник 3"/>
          <p:cNvSpPr/>
          <p:nvPr/>
        </p:nvSpPr>
        <p:spPr>
          <a:xfrm>
            <a:off x="170276" y="2666935"/>
            <a:ext cx="10060618" cy="4110417"/>
          </a:xfrm>
          <a:prstGeom prst="rect">
            <a:avLst/>
          </a:prstGeom>
        </p:spPr>
        <p:txBody>
          <a:bodyPr wrap="square" lIns="108265" tIns="54132" rIns="108265" bIns="54132">
            <a:spAutoFit/>
          </a:bodyPr>
          <a:lstStyle/>
          <a:p>
            <a:r>
              <a:rPr lang="ru-RU" sz="2000" dirty="0" smtClean="0"/>
              <a:t>Решение </a:t>
            </a:r>
            <a:r>
              <a:rPr lang="ru-RU" sz="2000" dirty="0"/>
              <a:t>о психиатрическом освидетельствовании без </a:t>
            </a:r>
            <a:r>
              <a:rPr lang="ru-RU" sz="2000" dirty="0" smtClean="0"/>
              <a:t>согласия пациента или его </a:t>
            </a:r>
            <a:r>
              <a:rPr lang="ru-RU" sz="2000" dirty="0"/>
              <a:t>законного </a:t>
            </a:r>
            <a:r>
              <a:rPr lang="ru-RU" sz="2000" dirty="0" smtClean="0"/>
              <a:t>представителя, когда </a:t>
            </a:r>
            <a:r>
              <a:rPr lang="ru-RU" sz="2000" dirty="0"/>
              <a:t>по имеющимся данным обследуемый совершает действия, дающие основания предполагать наличие у него тяжелого психического расстройства, которое обусловливает:</a:t>
            </a:r>
          </a:p>
          <a:p>
            <a:r>
              <a:rPr lang="ru-RU" sz="2000" b="1" dirty="0" smtClean="0"/>
              <a:t>-его непосредственную </a:t>
            </a:r>
            <a:r>
              <a:rPr lang="ru-RU" sz="2000" b="1" dirty="0"/>
              <a:t>опасность для себя или </a:t>
            </a:r>
            <a:r>
              <a:rPr lang="ru-RU" sz="2000" b="1" dirty="0" smtClean="0"/>
              <a:t>окружающих*:  </a:t>
            </a:r>
            <a:r>
              <a:rPr lang="ru-RU" sz="2000" dirty="0" smtClean="0"/>
              <a:t>принимается </a:t>
            </a:r>
            <a:r>
              <a:rPr lang="ru-RU" sz="2000" dirty="0"/>
              <a:t>врачом-психиатром самостоятельно</a:t>
            </a:r>
            <a:r>
              <a:rPr lang="ru-RU" sz="2000" dirty="0" smtClean="0"/>
              <a:t>.</a:t>
            </a:r>
          </a:p>
          <a:p>
            <a:endParaRPr lang="ru-RU" sz="2000" dirty="0"/>
          </a:p>
          <a:p>
            <a:r>
              <a:rPr lang="ru-RU" sz="2000" dirty="0"/>
              <a:t>которое обусловливает:</a:t>
            </a:r>
          </a:p>
          <a:p>
            <a:pPr marL="338328" indent="-338328">
              <a:buFontTx/>
              <a:buChar char="-"/>
            </a:pPr>
            <a:r>
              <a:rPr lang="ru-RU" sz="2000" b="1" dirty="0" smtClean="0"/>
              <a:t>его </a:t>
            </a:r>
            <a:r>
              <a:rPr lang="ru-RU" sz="2000" b="1" dirty="0"/>
              <a:t>беспомощность, то есть неспособность самостоятельно удовлетворять основные жизненные потребности</a:t>
            </a:r>
            <a:r>
              <a:rPr lang="ru-RU" sz="2000" dirty="0"/>
              <a:t>, </a:t>
            </a:r>
            <a:endParaRPr lang="ru-RU" sz="2000" dirty="0" smtClean="0"/>
          </a:p>
          <a:p>
            <a:r>
              <a:rPr lang="ru-RU" sz="2000" dirty="0" smtClean="0"/>
              <a:t>- </a:t>
            </a:r>
            <a:r>
              <a:rPr lang="ru-RU" sz="2000" b="1" dirty="0" smtClean="0"/>
              <a:t>существенный </a:t>
            </a:r>
            <a:r>
              <a:rPr lang="ru-RU" sz="2000" b="1" dirty="0"/>
              <a:t>вред его здоровью вследствие ухудшения психического состояния, если лицо будет оставлено без психиатрической </a:t>
            </a:r>
            <a:r>
              <a:rPr lang="ru-RU" sz="2000" b="1" dirty="0" smtClean="0"/>
              <a:t>помощи</a:t>
            </a:r>
            <a:endParaRPr lang="ru-RU" sz="2000" dirty="0"/>
          </a:p>
          <a:p>
            <a:r>
              <a:rPr lang="ru-RU" sz="2000" dirty="0" smtClean="0"/>
              <a:t>принимается </a:t>
            </a:r>
            <a:r>
              <a:rPr lang="ru-RU" sz="2000" dirty="0"/>
              <a:t>врачом-психиатром с санкции судьи.</a:t>
            </a:r>
          </a:p>
        </p:txBody>
      </p:sp>
    </p:spTree>
    <p:extLst>
      <p:ext uri="{BB962C8B-B14F-4D97-AF65-F5344CB8AC3E}">
        <p14:creationId xmlns:p14="http://schemas.microsoft.com/office/powerpoint/2010/main" val="2161654570"/>
      </p:ext>
    </p:extLst>
  </p:cSld>
  <p:clrMapOvr>
    <a:masterClrMapping/>
  </p:clrMapOvr>
  <p:timing>
    <p:tnLst>
      <p:par>
        <p:cTn id="1" dur="indefinite" restart="never" nodeType="tmRoot"/>
      </p:par>
    </p:tnLst>
  </p:timing>
</p:sld>
</file>

<file path=ppt/theme/theme1.xml><?xml version="1.0" encoding="utf-8"?>
<a:theme xmlns:a="http://schemas.openxmlformats.org/drawingml/2006/main" name="Фокина Л. П. Шаблон презентации - 4">
  <a:themeElements>
    <a:clrScheme name="Другая 166">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366092"/>
      </a:hlink>
      <a:folHlink>
        <a:srgbClr val="244061"/>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Фокина Л. П. Шаблон презентации - 4</Template>
  <TotalTime>1768</TotalTime>
  <Words>2364</Words>
  <Application>Microsoft Office PowerPoint</Application>
  <PresentationFormat>B4 (ISO) (250x353 мм)</PresentationFormat>
  <Paragraphs>189</Paragraphs>
  <Slides>24</Slides>
  <Notes>12</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24</vt:i4>
      </vt:variant>
    </vt:vector>
  </HeadingPairs>
  <TitlesOfParts>
    <vt:vector size="26" baseType="lpstr">
      <vt:lpstr>Фокина Л. П. Шаблон презентации - 4</vt:lpstr>
      <vt:lpstr>Пакет</vt:lpstr>
      <vt:lpstr>Презентация PowerPoint</vt:lpstr>
      <vt:lpstr>Презентация PowerPoint</vt:lpstr>
      <vt:lpstr>Скорая медицинская помощь</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Гражданско-правовое регулирование в качестве меры защиты прав и законных интересов лиц с психическими расстройствами</vt:lpstr>
      <vt:lpstr>Презентация PowerPoint</vt:lpstr>
      <vt:lpstr>Презентация PowerPoint</vt:lpstr>
      <vt:lpstr>Презентация PowerPoint</vt:lpstr>
      <vt:lpstr>Презентация PowerPoint</vt:lpstr>
      <vt:lpstr>Презентация PowerPoint</vt:lpstr>
      <vt:lpstr>С Ст. 30 Гражданского кодекса РФ  Ограничение дееспособности гражданина</vt:lpstr>
      <vt:lpstr>Презентация PowerPoint</vt:lpstr>
      <vt:lpstr>Право на бесплатную юридическую помощь</vt:lpstr>
      <vt:lpstr>Право на бесплатную юридическую помощь</vt:lpstr>
      <vt:lpstr>Право на бесплатную юридическую помощь</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volkovata</cp:lastModifiedBy>
  <cp:revision>162</cp:revision>
  <cp:lastPrinted>2020-07-09T09:56:26Z</cp:lastPrinted>
  <dcterms:created xsi:type="dcterms:W3CDTF">2014-06-24T15:51:35Z</dcterms:created>
  <dcterms:modified xsi:type="dcterms:W3CDTF">2023-05-31T07:59:17Z</dcterms:modified>
</cp:coreProperties>
</file>