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5"/>
  </p:notesMasterIdLst>
  <p:sldIdLst>
    <p:sldId id="258" r:id="rId2"/>
    <p:sldId id="261" r:id="rId3"/>
    <p:sldId id="263" r:id="rId4"/>
    <p:sldId id="262" r:id="rId5"/>
    <p:sldId id="265" r:id="rId6"/>
    <p:sldId id="281" r:id="rId7"/>
    <p:sldId id="266" r:id="rId8"/>
    <p:sldId id="274" r:id="rId9"/>
    <p:sldId id="275" r:id="rId10"/>
    <p:sldId id="277" r:id="rId11"/>
    <p:sldId id="270" r:id="rId12"/>
    <p:sldId id="278" r:id="rId13"/>
    <p:sldId id="279" r:id="rId14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EEEF"/>
    <a:srgbClr val="CFECED"/>
    <a:srgbClr val="B3E2E3"/>
    <a:srgbClr val="ABDEDF"/>
    <a:srgbClr val="CCEBEC"/>
    <a:srgbClr val="2C7276"/>
    <a:srgbClr val="55BABF"/>
    <a:srgbClr val="C1C1FF"/>
    <a:srgbClr val="B3A4C8"/>
    <a:srgbClr val="8FD3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3110"/>
        <p:guide pos="21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6083D-D0FF-4D22-9261-9943D10FE00B}" type="doc">
      <dgm:prSet loTypeId="urn:microsoft.com/office/officeart/2005/8/layout/vProcess5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9EA9DB9B-4E22-49B4-8672-7183A2983865}">
      <dgm:prSet phldrT="[Текст]" custT="1"/>
      <dgm:spPr/>
      <dgm:t>
        <a:bodyPr/>
        <a:lstStyle/>
        <a:p>
          <a:pPr marL="268288" indent="0" algn="l"/>
          <a:r>
            <a:rPr lang="ru-RU" sz="16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dirty="0"/>
        </a:p>
      </dgm:t>
    </dgm:pt>
    <dgm:pt modelId="{8D339944-9599-4FE2-9216-E38BB1A36292}" type="parTrans" cxnId="{55EB3359-AAD0-45A8-8FA3-78289703B50B}">
      <dgm:prSet/>
      <dgm:spPr/>
      <dgm:t>
        <a:bodyPr/>
        <a:lstStyle/>
        <a:p>
          <a:endParaRPr lang="ru-RU"/>
        </a:p>
      </dgm:t>
    </dgm:pt>
    <dgm:pt modelId="{02F2CCF1-63EC-481C-886D-28F7890D5C9E}" type="sibTrans" cxnId="{55EB3359-AAD0-45A8-8FA3-78289703B50B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9F01C3AD-DB3A-4BBA-90EE-043C0FA3A108}">
      <dgm:prSet phldrT="[Текст]" custT="1"/>
      <dgm:spPr/>
      <dgm:t>
        <a:bodyPr/>
        <a:lstStyle/>
        <a:p>
          <a:pPr marL="268288" indent="0" algn="l" defTabSz="806450">
            <a:tabLst>
              <a:tab pos="179388" algn="l"/>
            </a:tabLst>
          </a:pPr>
          <a:r>
            <a:rPr lang="ru-RU" sz="15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dirty="0"/>
        </a:p>
      </dgm:t>
    </dgm:pt>
    <dgm:pt modelId="{16578319-4ADA-4901-B32B-88B262AFBC86}" type="parTrans" cxnId="{617461D9-A4B9-4DA7-8CFD-15DE222CE032}">
      <dgm:prSet/>
      <dgm:spPr/>
      <dgm:t>
        <a:bodyPr/>
        <a:lstStyle/>
        <a:p>
          <a:endParaRPr lang="ru-RU"/>
        </a:p>
      </dgm:t>
    </dgm:pt>
    <dgm:pt modelId="{491557C8-848D-45D5-BF1C-AA919DD01BA7}" type="sibTrans" cxnId="{617461D9-A4B9-4DA7-8CFD-15DE222CE032}">
      <dgm:prSet/>
      <dgm:spPr>
        <a:solidFill>
          <a:srgbClr val="1A9CAE">
            <a:alpha val="90000"/>
          </a:srgbClr>
        </a:solidFill>
        <a:ln>
          <a:solidFill>
            <a:srgbClr val="ECA9A2">
              <a:alpha val="90000"/>
            </a:srgbClr>
          </a:solidFill>
        </a:ln>
      </dgm:spPr>
      <dgm:t>
        <a:bodyPr/>
        <a:lstStyle/>
        <a:p>
          <a:endParaRPr lang="ru-RU" dirty="0"/>
        </a:p>
      </dgm:t>
    </dgm:pt>
    <dgm:pt modelId="{C82C01BA-B3D6-4E42-A64A-88AD67EF884D}">
      <dgm:prSet phldrT="[Текст]" custT="1"/>
      <dgm:spPr/>
      <dgm:t>
        <a:bodyPr/>
        <a:lstStyle/>
        <a:p>
          <a:endParaRPr lang="ru-RU" sz="1300" dirty="0" smtClean="0"/>
        </a:p>
        <a:p>
          <a:endParaRPr lang="ru-RU" sz="1600" dirty="0" smtClean="0"/>
        </a:p>
        <a:p>
          <a:pPr marL="268288" indent="0"/>
          <a:r>
            <a:rPr lang="ru-RU" sz="16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endParaRPr lang="ru-RU" sz="1600" dirty="0" smtClean="0"/>
        </a:p>
        <a:p>
          <a:endParaRPr lang="ru-RU" sz="1300" dirty="0"/>
        </a:p>
      </dgm:t>
    </dgm:pt>
    <dgm:pt modelId="{DCA4DC3D-35FB-452F-8F82-761FBDA6B19C}" type="parTrans" cxnId="{94C553C5-1BFF-4CB8-8C8A-FDFE759C868F}">
      <dgm:prSet/>
      <dgm:spPr/>
      <dgm:t>
        <a:bodyPr/>
        <a:lstStyle/>
        <a:p>
          <a:endParaRPr lang="ru-RU"/>
        </a:p>
      </dgm:t>
    </dgm:pt>
    <dgm:pt modelId="{3DDDE7C3-D263-465B-B2AC-040D83725077}" type="sibTrans" cxnId="{94C553C5-1BFF-4CB8-8C8A-FDFE759C868F}">
      <dgm:prSet/>
      <dgm:spPr>
        <a:solidFill>
          <a:srgbClr val="1A9CAE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42A5DDED-5B40-4AF1-A6BB-064897824C9D}">
      <dgm:prSet/>
      <dgm:spPr/>
      <dgm:t>
        <a:bodyPr/>
        <a:lstStyle/>
        <a:p>
          <a:pPr marL="358775" indent="0"/>
          <a:r>
            <a:rPr lang="ru-RU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gm:t>
    </dgm:pt>
    <dgm:pt modelId="{6ADA8165-6B4D-489A-A2C5-38C1DBB041F7}" type="parTrans" cxnId="{80D47FAB-AD4D-4016-BE1D-26532F19717C}">
      <dgm:prSet/>
      <dgm:spPr/>
      <dgm:t>
        <a:bodyPr/>
        <a:lstStyle/>
        <a:p>
          <a:endParaRPr lang="ru-RU"/>
        </a:p>
      </dgm:t>
    </dgm:pt>
    <dgm:pt modelId="{CA078A98-9AA6-409A-B056-87AFC4F0165E}" type="sibTrans" cxnId="{80D47FAB-AD4D-4016-BE1D-26532F19717C}">
      <dgm:prSet/>
      <dgm:spPr/>
      <dgm:t>
        <a:bodyPr/>
        <a:lstStyle/>
        <a:p>
          <a:endParaRPr lang="ru-RU"/>
        </a:p>
      </dgm:t>
    </dgm:pt>
    <dgm:pt modelId="{6575C6BF-60A5-432F-8FDE-9192A9E0C408}" type="pres">
      <dgm:prSet presAssocID="{1496083D-D0FF-4D22-9261-9943D10FE00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AC299-4715-44A8-94EE-02F2DE965872}" type="pres">
      <dgm:prSet presAssocID="{1496083D-D0FF-4D22-9261-9943D10FE00B}" presName="dummyMaxCanvas" presStyleCnt="0">
        <dgm:presLayoutVars/>
      </dgm:prSet>
      <dgm:spPr/>
    </dgm:pt>
    <dgm:pt modelId="{A529C50F-F9A1-4568-8963-A52270E5328E}" type="pres">
      <dgm:prSet presAssocID="{1496083D-D0FF-4D22-9261-9943D10FE00B}" presName="FourNodes_1" presStyleLbl="node1" presStyleIdx="0" presStyleCnt="4" custScaleX="122438" custScaleY="88635" custLinFactNeighborX="13909" custLinFactNeighborY="-5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E4CEB-29C3-4209-8C0B-ED0E2C04F375}" type="pres">
      <dgm:prSet presAssocID="{1496083D-D0FF-4D22-9261-9943D10FE00B}" presName="FourNodes_2" presStyleLbl="node1" presStyleIdx="1" presStyleCnt="4" custScaleX="122692" custScaleY="145730" custLinFactNeighborX="5407" custLinFactNeighborY="1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45BE3E-5A28-43E8-B332-85B48E0B45E5}" type="pres">
      <dgm:prSet presAssocID="{1496083D-D0FF-4D22-9261-9943D10FE00B}" presName="FourNodes_3" presStyleLbl="node1" presStyleIdx="2" presStyleCnt="4" custScaleX="122183" custScaleY="100215" custLinFactNeighborX="-2960" custLinFactNeighborY="12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F4F9DD-B349-4F1A-8ED6-B305EEEAA112}" type="pres">
      <dgm:prSet presAssocID="{1496083D-D0FF-4D22-9261-9943D10FE00B}" presName="FourNodes_4" presStyleLbl="node1" presStyleIdx="3" presStyleCnt="4" custScaleX="121465" custScaleY="84449" custLinFactNeighborX="-11437" custLinFactNeighborY="-5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D5B38-1EE1-450F-A2BF-7902CDFF9A7B}" type="pres">
      <dgm:prSet presAssocID="{1496083D-D0FF-4D22-9261-9943D10FE00B}" presName="FourConn_1-2" presStyleLbl="fgAccFollowNode1" presStyleIdx="0" presStyleCnt="3" custScaleY="100000" custLinFactX="73486" custLinFactNeighborX="100000" custLinFactNeighborY="-97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64F0B-98F6-4766-B2FE-8A2658066D9E}" type="pres">
      <dgm:prSet presAssocID="{1496083D-D0FF-4D22-9261-9943D10FE00B}" presName="FourConn_2-3" presStyleLbl="fgAccFollowNode1" presStyleIdx="1" presStyleCnt="3" custLinFactNeighborX="90643" custLinFactNeighborY="-969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FA2D2-133E-4FA3-A225-CBA8C636A1E1}" type="pres">
      <dgm:prSet presAssocID="{1496083D-D0FF-4D22-9261-9943D10FE00B}" presName="FourConn_3-4" presStyleLbl="fgAccFollowNode1" presStyleIdx="2" presStyleCnt="3" custScaleX="121191" custLinFactNeighborX="9498" custLinFactNeighborY="-65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DEC382-E9CC-4C8A-B1A4-30CC8F776808}" type="pres">
      <dgm:prSet presAssocID="{1496083D-D0FF-4D22-9261-9943D10FE00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798DA-F16F-4662-B2D4-8BC2FAA6CC04}" type="pres">
      <dgm:prSet presAssocID="{1496083D-D0FF-4D22-9261-9943D10FE00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A7FF1-3449-4BC8-8323-B9742107908D}" type="pres">
      <dgm:prSet presAssocID="{1496083D-D0FF-4D22-9261-9943D10FE00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0A9A0-2F50-4328-BF3B-21A18E445F52}" type="pres">
      <dgm:prSet presAssocID="{1496083D-D0FF-4D22-9261-9943D10FE00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E19005-6113-4E53-B503-490514626960}" type="presOf" srcId="{02F2CCF1-63EC-481C-886D-28F7890D5C9E}" destId="{334D5B38-1EE1-450F-A2BF-7902CDFF9A7B}" srcOrd="0" destOrd="0" presId="urn:microsoft.com/office/officeart/2005/8/layout/vProcess5"/>
    <dgm:cxn modelId="{65D18019-596D-40B0-A045-0CE025726663}" type="presOf" srcId="{42A5DDED-5B40-4AF1-A6BB-064897824C9D}" destId="{BBF4F9DD-B349-4F1A-8ED6-B305EEEAA112}" srcOrd="0" destOrd="0" presId="urn:microsoft.com/office/officeart/2005/8/layout/vProcess5"/>
    <dgm:cxn modelId="{0007DB92-E302-42CE-BB9E-17AC03376929}" type="presOf" srcId="{9F01C3AD-DB3A-4BBA-90EE-043C0FA3A108}" destId="{6C4798DA-F16F-4662-B2D4-8BC2FAA6CC04}" srcOrd="1" destOrd="0" presId="urn:microsoft.com/office/officeart/2005/8/layout/vProcess5"/>
    <dgm:cxn modelId="{3193E4C5-AF10-4590-9D73-E7D536AF4075}" type="presOf" srcId="{C82C01BA-B3D6-4E42-A64A-88AD67EF884D}" destId="{8D45BE3E-5A28-43E8-B332-85B48E0B45E5}" srcOrd="0" destOrd="0" presId="urn:microsoft.com/office/officeart/2005/8/layout/vProcess5"/>
    <dgm:cxn modelId="{80D47FAB-AD4D-4016-BE1D-26532F19717C}" srcId="{1496083D-D0FF-4D22-9261-9943D10FE00B}" destId="{42A5DDED-5B40-4AF1-A6BB-064897824C9D}" srcOrd="3" destOrd="0" parTransId="{6ADA8165-6B4D-489A-A2C5-38C1DBB041F7}" sibTransId="{CA078A98-9AA6-409A-B056-87AFC4F0165E}"/>
    <dgm:cxn modelId="{94C553C5-1BFF-4CB8-8C8A-FDFE759C868F}" srcId="{1496083D-D0FF-4D22-9261-9943D10FE00B}" destId="{C82C01BA-B3D6-4E42-A64A-88AD67EF884D}" srcOrd="2" destOrd="0" parTransId="{DCA4DC3D-35FB-452F-8F82-761FBDA6B19C}" sibTransId="{3DDDE7C3-D263-465B-B2AC-040D83725077}"/>
    <dgm:cxn modelId="{A566B1F5-355D-4248-824F-0D86A3252946}" type="presOf" srcId="{491557C8-848D-45D5-BF1C-AA919DD01BA7}" destId="{6E264F0B-98F6-4766-B2FE-8A2658066D9E}" srcOrd="0" destOrd="0" presId="urn:microsoft.com/office/officeart/2005/8/layout/vProcess5"/>
    <dgm:cxn modelId="{7EC81B20-9D71-423F-BE34-07C5A800B3D5}" type="presOf" srcId="{9EA9DB9B-4E22-49B4-8672-7183A2983865}" destId="{A529C50F-F9A1-4568-8963-A52270E5328E}" srcOrd="0" destOrd="0" presId="urn:microsoft.com/office/officeart/2005/8/layout/vProcess5"/>
    <dgm:cxn modelId="{8D769E7F-223C-45EB-BF93-CAE3791DCD5F}" type="presOf" srcId="{9EA9DB9B-4E22-49B4-8672-7183A2983865}" destId="{10DEC382-E9CC-4C8A-B1A4-30CC8F776808}" srcOrd="1" destOrd="0" presId="urn:microsoft.com/office/officeart/2005/8/layout/vProcess5"/>
    <dgm:cxn modelId="{02AC28B7-D4BD-4863-9075-4FF20BBFB50C}" type="presOf" srcId="{3DDDE7C3-D263-465B-B2AC-040D83725077}" destId="{3C8FA2D2-133E-4FA3-A225-CBA8C636A1E1}" srcOrd="0" destOrd="0" presId="urn:microsoft.com/office/officeart/2005/8/layout/vProcess5"/>
    <dgm:cxn modelId="{E4B216A8-CD3C-4209-87D3-AC328C846A6D}" type="presOf" srcId="{42A5DDED-5B40-4AF1-A6BB-064897824C9D}" destId="{26B0A9A0-2F50-4328-BF3B-21A18E445F52}" srcOrd="1" destOrd="0" presId="urn:microsoft.com/office/officeart/2005/8/layout/vProcess5"/>
    <dgm:cxn modelId="{610118B9-B9E8-4FD6-B59F-8C19C5895B02}" type="presOf" srcId="{9F01C3AD-DB3A-4BBA-90EE-043C0FA3A108}" destId="{4E7E4CEB-29C3-4209-8C0B-ED0E2C04F375}" srcOrd="0" destOrd="0" presId="urn:microsoft.com/office/officeart/2005/8/layout/vProcess5"/>
    <dgm:cxn modelId="{617461D9-A4B9-4DA7-8CFD-15DE222CE032}" srcId="{1496083D-D0FF-4D22-9261-9943D10FE00B}" destId="{9F01C3AD-DB3A-4BBA-90EE-043C0FA3A108}" srcOrd="1" destOrd="0" parTransId="{16578319-4ADA-4901-B32B-88B262AFBC86}" sibTransId="{491557C8-848D-45D5-BF1C-AA919DD01BA7}"/>
    <dgm:cxn modelId="{506F4103-AA23-489B-9E6C-4481924F9A20}" type="presOf" srcId="{C82C01BA-B3D6-4E42-A64A-88AD67EF884D}" destId="{14DA7FF1-3449-4BC8-8323-B9742107908D}" srcOrd="1" destOrd="0" presId="urn:microsoft.com/office/officeart/2005/8/layout/vProcess5"/>
    <dgm:cxn modelId="{AA8EC6A0-B2F8-4FE4-885B-7852C22171C1}" type="presOf" srcId="{1496083D-D0FF-4D22-9261-9943D10FE00B}" destId="{6575C6BF-60A5-432F-8FDE-9192A9E0C408}" srcOrd="0" destOrd="0" presId="urn:microsoft.com/office/officeart/2005/8/layout/vProcess5"/>
    <dgm:cxn modelId="{55EB3359-AAD0-45A8-8FA3-78289703B50B}" srcId="{1496083D-D0FF-4D22-9261-9943D10FE00B}" destId="{9EA9DB9B-4E22-49B4-8672-7183A2983865}" srcOrd="0" destOrd="0" parTransId="{8D339944-9599-4FE2-9216-E38BB1A36292}" sibTransId="{02F2CCF1-63EC-481C-886D-28F7890D5C9E}"/>
    <dgm:cxn modelId="{1EDA2A46-BFCC-4395-81BB-E89C18B6EE4D}" type="presParOf" srcId="{6575C6BF-60A5-432F-8FDE-9192A9E0C408}" destId="{5ACAC299-4715-44A8-94EE-02F2DE965872}" srcOrd="0" destOrd="0" presId="urn:microsoft.com/office/officeart/2005/8/layout/vProcess5"/>
    <dgm:cxn modelId="{10BBA5F0-7068-443F-8E03-F114C534A23F}" type="presParOf" srcId="{6575C6BF-60A5-432F-8FDE-9192A9E0C408}" destId="{A529C50F-F9A1-4568-8963-A52270E5328E}" srcOrd="1" destOrd="0" presId="urn:microsoft.com/office/officeart/2005/8/layout/vProcess5"/>
    <dgm:cxn modelId="{5F4AD3CF-3FCD-45C0-A0CA-8CA1D8FF5E5B}" type="presParOf" srcId="{6575C6BF-60A5-432F-8FDE-9192A9E0C408}" destId="{4E7E4CEB-29C3-4209-8C0B-ED0E2C04F375}" srcOrd="2" destOrd="0" presId="urn:microsoft.com/office/officeart/2005/8/layout/vProcess5"/>
    <dgm:cxn modelId="{9C22E4E6-00DD-414E-8AFA-4BAAA944002A}" type="presParOf" srcId="{6575C6BF-60A5-432F-8FDE-9192A9E0C408}" destId="{8D45BE3E-5A28-43E8-B332-85B48E0B45E5}" srcOrd="3" destOrd="0" presId="urn:microsoft.com/office/officeart/2005/8/layout/vProcess5"/>
    <dgm:cxn modelId="{FF0EE046-C8B0-4FB3-82C3-D66CE48BDD4D}" type="presParOf" srcId="{6575C6BF-60A5-432F-8FDE-9192A9E0C408}" destId="{BBF4F9DD-B349-4F1A-8ED6-B305EEEAA112}" srcOrd="4" destOrd="0" presId="urn:microsoft.com/office/officeart/2005/8/layout/vProcess5"/>
    <dgm:cxn modelId="{9C0E9D63-18F9-4EE3-9C14-9E1097FAE1FA}" type="presParOf" srcId="{6575C6BF-60A5-432F-8FDE-9192A9E0C408}" destId="{334D5B38-1EE1-450F-A2BF-7902CDFF9A7B}" srcOrd="5" destOrd="0" presId="urn:microsoft.com/office/officeart/2005/8/layout/vProcess5"/>
    <dgm:cxn modelId="{53C37149-DE0F-453C-86C2-22E434834ACA}" type="presParOf" srcId="{6575C6BF-60A5-432F-8FDE-9192A9E0C408}" destId="{6E264F0B-98F6-4766-B2FE-8A2658066D9E}" srcOrd="6" destOrd="0" presId="urn:microsoft.com/office/officeart/2005/8/layout/vProcess5"/>
    <dgm:cxn modelId="{39C4091D-F794-4C33-A479-9D3CB78A7C4A}" type="presParOf" srcId="{6575C6BF-60A5-432F-8FDE-9192A9E0C408}" destId="{3C8FA2D2-133E-4FA3-A225-CBA8C636A1E1}" srcOrd="7" destOrd="0" presId="urn:microsoft.com/office/officeart/2005/8/layout/vProcess5"/>
    <dgm:cxn modelId="{828274C4-AE26-4A4D-BC95-8FA91E7A15D9}" type="presParOf" srcId="{6575C6BF-60A5-432F-8FDE-9192A9E0C408}" destId="{10DEC382-E9CC-4C8A-B1A4-30CC8F776808}" srcOrd="8" destOrd="0" presId="urn:microsoft.com/office/officeart/2005/8/layout/vProcess5"/>
    <dgm:cxn modelId="{481EFF19-8BE9-4187-B3CC-8374759316E2}" type="presParOf" srcId="{6575C6BF-60A5-432F-8FDE-9192A9E0C408}" destId="{6C4798DA-F16F-4662-B2D4-8BC2FAA6CC04}" srcOrd="9" destOrd="0" presId="urn:microsoft.com/office/officeart/2005/8/layout/vProcess5"/>
    <dgm:cxn modelId="{383819EF-FC39-407C-9902-42904F368412}" type="presParOf" srcId="{6575C6BF-60A5-432F-8FDE-9192A9E0C408}" destId="{14DA7FF1-3449-4BC8-8323-B9742107908D}" srcOrd="10" destOrd="0" presId="urn:microsoft.com/office/officeart/2005/8/layout/vProcess5"/>
    <dgm:cxn modelId="{F1BC1E41-865A-4E02-9908-109AB962B6D1}" type="presParOf" srcId="{6575C6BF-60A5-432F-8FDE-9192A9E0C408}" destId="{26B0A9A0-2F50-4328-BF3B-21A18E445F5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8FD976-F227-4113-881D-81445CBCA92C}" type="doc">
      <dgm:prSet loTypeId="urn:microsoft.com/office/officeart/2005/8/layout/chevron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E86346C-5894-4A6E-B08B-F48C552E7ACD}">
      <dgm:prSet phldrT="[Текст]" custT="1"/>
      <dgm:spPr/>
      <dgm:t>
        <a:bodyPr/>
        <a:lstStyle/>
        <a:p>
          <a:pPr algn="l"/>
          <a:r>
            <a:rPr lang="ru-RU" sz="1800" dirty="0" smtClean="0"/>
            <a:t> выразивший желание стать опекуном (попечителем)</a:t>
          </a:r>
          <a:endParaRPr lang="ru-RU" sz="1800" dirty="0"/>
        </a:p>
      </dgm:t>
    </dgm:pt>
    <dgm:pt modelId="{387A6152-EA6F-417F-83C7-D3C368E08457}" type="parTrans" cxnId="{443005F9-7433-4437-935D-E80CA7290AE7}">
      <dgm:prSet/>
      <dgm:spPr/>
      <dgm:t>
        <a:bodyPr/>
        <a:lstStyle/>
        <a:p>
          <a:endParaRPr lang="ru-RU"/>
        </a:p>
      </dgm:t>
    </dgm:pt>
    <dgm:pt modelId="{F1B4D687-1FCB-46D6-A8F4-54886B3DE3B4}" type="sibTrans" cxnId="{443005F9-7433-4437-935D-E80CA7290AE7}">
      <dgm:prSet/>
      <dgm:spPr/>
      <dgm:t>
        <a:bodyPr/>
        <a:lstStyle/>
        <a:p>
          <a:endParaRPr lang="ru-RU"/>
        </a:p>
      </dgm:t>
    </dgm:pt>
    <dgm:pt modelId="{AE12CE13-3D86-4D85-A2CE-B852B3FEBDEB}">
      <dgm:prSet phldrT="[Текст]" custT="1"/>
      <dgm:spPr/>
      <dgm:t>
        <a:bodyPr/>
        <a:lstStyle/>
        <a:p>
          <a:r>
            <a:rPr lang="ru-RU" sz="2200" dirty="0" smtClean="0"/>
            <a:t>близкий родственник, выразивший желание стать опекуном или попечителем,  </a:t>
          </a:r>
          <a:r>
            <a:rPr lang="ru-RU" sz="2200" dirty="0" smtClean="0">
              <a:solidFill>
                <a:schemeClr val="tx1"/>
              </a:solidFill>
            </a:rPr>
            <a:t>совместно проживающий с подопечным не менее 10 лет на дату подачи заявления</a:t>
          </a:r>
          <a:r>
            <a:rPr lang="ru-RU" sz="2400" dirty="0" smtClean="0">
              <a:solidFill>
                <a:srgbClr val="00B050"/>
              </a:solidFill>
            </a:rPr>
            <a:t>**</a:t>
          </a:r>
          <a:endParaRPr lang="ru-RU" sz="2400" dirty="0">
            <a:solidFill>
              <a:srgbClr val="00B050"/>
            </a:solidFill>
          </a:endParaRPr>
        </a:p>
      </dgm:t>
    </dgm:pt>
    <dgm:pt modelId="{1313BC7F-2496-4C02-A375-E2B8F535CAE0}" type="sibTrans" cxnId="{0A0B5246-BBBE-447D-AE55-9FF26B86A535}">
      <dgm:prSet/>
      <dgm:spPr/>
      <dgm:t>
        <a:bodyPr/>
        <a:lstStyle/>
        <a:p>
          <a:endParaRPr lang="ru-RU"/>
        </a:p>
      </dgm:t>
    </dgm:pt>
    <dgm:pt modelId="{AF9B6D23-44CE-4A02-A7C9-E0F50A99B142}" type="parTrans" cxnId="{0A0B5246-BBBE-447D-AE55-9FF26B86A535}">
      <dgm:prSet/>
      <dgm:spPr/>
      <dgm:t>
        <a:bodyPr/>
        <a:lstStyle/>
        <a:p>
          <a:endParaRPr lang="ru-RU"/>
        </a:p>
      </dgm:t>
    </dgm:pt>
    <dgm:pt modelId="{27165982-2362-4030-8145-EEC55454D214}">
      <dgm:prSet phldrT="[Текст]"/>
      <dgm:spPr/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86C9B26D-7280-4567-926E-88D8D28E8125}" type="sibTrans" cxnId="{C1D55005-7351-4725-BEBC-44181056C9B5}">
      <dgm:prSet/>
      <dgm:spPr/>
      <dgm:t>
        <a:bodyPr/>
        <a:lstStyle/>
        <a:p>
          <a:endParaRPr lang="ru-RU"/>
        </a:p>
      </dgm:t>
    </dgm:pt>
    <dgm:pt modelId="{61690338-A92B-4EF7-B77F-6BEE8EE6861C}" type="parTrans" cxnId="{C1D55005-7351-4725-BEBC-44181056C9B5}">
      <dgm:prSet/>
      <dgm:spPr/>
      <dgm:t>
        <a:bodyPr/>
        <a:lstStyle/>
        <a:p>
          <a:endParaRPr lang="ru-RU"/>
        </a:p>
      </dgm:t>
    </dgm:pt>
    <dgm:pt modelId="{1A6A00EC-E3B1-477B-BCAC-035E692694CA}">
      <dgm:prSet phldrT="[Текст]"/>
      <dgm:spPr>
        <a:solidFill>
          <a:srgbClr val="ECA9A2"/>
        </a:solidFill>
      </dgm:spPr>
      <dgm:t>
        <a:bodyPr/>
        <a:lstStyle/>
        <a:p>
          <a:r>
            <a:rPr lang="ru-RU" dirty="0" smtClean="0"/>
            <a:t>Заявитель</a:t>
          </a:r>
          <a:endParaRPr lang="ru-RU" dirty="0"/>
        </a:p>
      </dgm:t>
    </dgm:pt>
    <dgm:pt modelId="{34568279-A63A-4FC9-9C36-78947B307043}" type="sibTrans" cxnId="{748C6298-DD2C-4E53-AF2E-F6E2DE68C5F5}">
      <dgm:prSet/>
      <dgm:spPr/>
      <dgm:t>
        <a:bodyPr/>
        <a:lstStyle/>
        <a:p>
          <a:endParaRPr lang="ru-RU"/>
        </a:p>
      </dgm:t>
    </dgm:pt>
    <dgm:pt modelId="{AF1F3287-2E1E-4EF1-A4F6-7E74BDA07072}" type="parTrans" cxnId="{748C6298-DD2C-4E53-AF2E-F6E2DE68C5F5}">
      <dgm:prSet/>
      <dgm:spPr/>
      <dgm:t>
        <a:bodyPr/>
        <a:lstStyle/>
        <a:p>
          <a:endParaRPr lang="ru-RU"/>
        </a:p>
      </dgm:t>
    </dgm:pt>
    <dgm:pt modelId="{C30C6ABE-BBAF-4686-AD7C-817A830B2C1D}">
      <dgm:prSet/>
      <dgm:spPr/>
      <dgm:t>
        <a:bodyPr/>
        <a:lstStyle/>
        <a:p>
          <a:r>
            <a:rPr lang="ru-RU" dirty="0" smtClean="0"/>
            <a:t>гражданин, выразивший желание стать опекуном или  попечителем</a:t>
          </a:r>
          <a:endParaRPr lang="ru-RU" dirty="0"/>
        </a:p>
      </dgm:t>
    </dgm:pt>
    <dgm:pt modelId="{B2AED6C0-9FC7-4F79-89F3-97B06A8111DD}" type="parTrans" cxnId="{850BFAB0-A28A-4ECE-8DF9-969A53E50892}">
      <dgm:prSet/>
      <dgm:spPr/>
      <dgm:t>
        <a:bodyPr/>
        <a:lstStyle/>
        <a:p>
          <a:endParaRPr lang="ru-RU"/>
        </a:p>
      </dgm:t>
    </dgm:pt>
    <dgm:pt modelId="{6C4F6F2E-62FC-4A9A-83DE-2446A7E6E492}" type="sibTrans" cxnId="{850BFAB0-A28A-4ECE-8DF9-969A53E50892}">
      <dgm:prSet/>
      <dgm:spPr/>
      <dgm:t>
        <a:bodyPr/>
        <a:lstStyle/>
        <a:p>
          <a:endParaRPr lang="ru-RU"/>
        </a:p>
      </dgm:t>
    </dgm:pt>
    <dgm:pt modelId="{6B3CC0C8-9F5D-4E05-AB9A-96F8DB6F4E62}" type="pres">
      <dgm:prSet presAssocID="{C88FD976-F227-4113-881D-81445CBCA9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075584-D134-45FD-B36F-DA4C274C82FB}" type="pres">
      <dgm:prSet presAssocID="{6E86346C-5894-4A6E-B08B-F48C552E7ACD}" presName="composite" presStyleCnt="0"/>
      <dgm:spPr/>
    </dgm:pt>
    <dgm:pt modelId="{63F0AA4C-9B6F-406A-A7D3-9A3A9BE5D6C0}" type="pres">
      <dgm:prSet presAssocID="{6E86346C-5894-4A6E-B08B-F48C552E7AC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FDE4B-00F2-4113-8C9F-0C1A952EE04F}" type="pres">
      <dgm:prSet presAssocID="{6E86346C-5894-4A6E-B08B-F48C552E7AC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CA2BA-7E18-4668-B51A-1F7D822A890D}" type="pres">
      <dgm:prSet presAssocID="{F1B4D687-1FCB-46D6-A8F4-54886B3DE3B4}" presName="sp" presStyleCnt="0"/>
      <dgm:spPr/>
    </dgm:pt>
    <dgm:pt modelId="{233FEDBC-3C5A-4832-9A60-5A34661F6596}" type="pres">
      <dgm:prSet presAssocID="{27165982-2362-4030-8145-EEC55454D214}" presName="composite" presStyleCnt="0"/>
      <dgm:spPr/>
    </dgm:pt>
    <dgm:pt modelId="{5B08DFAB-F999-4222-9269-56992570CC05}" type="pres">
      <dgm:prSet presAssocID="{27165982-2362-4030-8145-EEC55454D214}" presName="parentText" presStyleLbl="alignNode1" presStyleIdx="1" presStyleCnt="3" custLinFactNeighborY="-879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DA2433-D96E-490B-8AA5-48E78AB96C9F}" type="pres">
      <dgm:prSet presAssocID="{27165982-2362-4030-8145-EEC55454D214}" presName="descendantText" presStyleLbl="alignAcc1" presStyleIdx="1" presStyleCnt="3" custLinFactNeighborX="-165" custLinFactNeighborY="30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B2C2D4-0C40-47D6-B107-6FFA5664C224}" type="pres">
      <dgm:prSet presAssocID="{86C9B26D-7280-4567-926E-88D8D28E8125}" presName="sp" presStyleCnt="0"/>
      <dgm:spPr/>
    </dgm:pt>
    <dgm:pt modelId="{3B8B71A3-E31B-40FC-8851-DF34D7C8FC52}" type="pres">
      <dgm:prSet presAssocID="{1A6A00EC-E3B1-477B-BCAC-035E692694CA}" presName="composite" presStyleCnt="0"/>
      <dgm:spPr/>
    </dgm:pt>
    <dgm:pt modelId="{FCBA4E25-F1F9-4F2B-A488-D2A90D799A43}" type="pres">
      <dgm:prSet presAssocID="{1A6A00EC-E3B1-477B-BCAC-035E692694CA}" presName="parentText" presStyleLbl="alignNode1" presStyleIdx="2" presStyleCnt="3" custLinFactNeighborX="-776" custLinFactNeighborY="-685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2651A-C7D4-4333-8A04-1314B0E78157}" type="pres">
      <dgm:prSet presAssocID="{1A6A00EC-E3B1-477B-BCAC-035E692694CA}" presName="descendantText" presStyleLbl="alignAcc1" presStyleIdx="2" presStyleCnt="3" custAng="16017185" custFlipVert="1" custFlipHor="0" custScaleX="18106" custScaleY="41933" custLinFactX="141568" custLinFactNeighborX="200000" custLinFactNeighborY="71780">
        <dgm:presLayoutVars>
          <dgm:bulletEnabled val="1"/>
        </dgm:presLayoutVars>
      </dgm:prSet>
      <dgm:spPr>
        <a:noFill/>
      </dgm:spPr>
      <dgm:t>
        <a:bodyPr/>
        <a:lstStyle/>
        <a:p>
          <a:endParaRPr lang="ru-RU"/>
        </a:p>
      </dgm:t>
    </dgm:pt>
  </dgm:ptLst>
  <dgm:cxnLst>
    <dgm:cxn modelId="{443005F9-7433-4437-935D-E80CA7290AE7}" srcId="{C88FD976-F227-4113-881D-81445CBCA92C}" destId="{6E86346C-5894-4A6E-B08B-F48C552E7ACD}" srcOrd="0" destOrd="0" parTransId="{387A6152-EA6F-417F-83C7-D3C368E08457}" sibTransId="{F1B4D687-1FCB-46D6-A8F4-54886B3DE3B4}"/>
    <dgm:cxn modelId="{7DC502D2-DB49-460D-AC30-FEAAE130D9D0}" type="presOf" srcId="{27165982-2362-4030-8145-EEC55454D214}" destId="{5B08DFAB-F999-4222-9269-56992570CC05}" srcOrd="0" destOrd="0" presId="urn:microsoft.com/office/officeart/2005/8/layout/chevron2"/>
    <dgm:cxn modelId="{52EEC6FE-A351-4372-A1D3-67FF56F02D7D}" type="presOf" srcId="{6E86346C-5894-4A6E-B08B-F48C552E7ACD}" destId="{63F0AA4C-9B6F-406A-A7D3-9A3A9BE5D6C0}" srcOrd="0" destOrd="0" presId="urn:microsoft.com/office/officeart/2005/8/layout/chevron2"/>
    <dgm:cxn modelId="{5174EBE9-9A21-4A41-8490-3CA335AAB0F4}" type="presOf" srcId="{C88FD976-F227-4113-881D-81445CBCA92C}" destId="{6B3CC0C8-9F5D-4E05-AB9A-96F8DB6F4E62}" srcOrd="0" destOrd="0" presId="urn:microsoft.com/office/officeart/2005/8/layout/chevron2"/>
    <dgm:cxn modelId="{748C6298-DD2C-4E53-AF2E-F6E2DE68C5F5}" srcId="{C88FD976-F227-4113-881D-81445CBCA92C}" destId="{1A6A00EC-E3B1-477B-BCAC-035E692694CA}" srcOrd="2" destOrd="0" parTransId="{AF1F3287-2E1E-4EF1-A4F6-7E74BDA07072}" sibTransId="{34568279-A63A-4FC9-9C36-78947B307043}"/>
    <dgm:cxn modelId="{52EF722B-C1A4-4A7E-BCC2-351BDE0AC225}" type="presOf" srcId="{C30C6ABE-BBAF-4686-AD7C-817A830B2C1D}" destId="{23CFDE4B-00F2-4113-8C9F-0C1A952EE04F}" srcOrd="0" destOrd="0" presId="urn:microsoft.com/office/officeart/2005/8/layout/chevron2"/>
    <dgm:cxn modelId="{C1D55005-7351-4725-BEBC-44181056C9B5}" srcId="{C88FD976-F227-4113-881D-81445CBCA92C}" destId="{27165982-2362-4030-8145-EEC55454D214}" srcOrd="1" destOrd="0" parTransId="{61690338-A92B-4EF7-B77F-6BEE8EE6861C}" sibTransId="{86C9B26D-7280-4567-926E-88D8D28E8125}"/>
    <dgm:cxn modelId="{68F2BFA0-E629-45FE-AB8E-91212BEA18A3}" type="presOf" srcId="{1A6A00EC-E3B1-477B-BCAC-035E692694CA}" destId="{FCBA4E25-F1F9-4F2B-A488-D2A90D799A43}" srcOrd="0" destOrd="0" presId="urn:microsoft.com/office/officeart/2005/8/layout/chevron2"/>
    <dgm:cxn modelId="{850BFAB0-A28A-4ECE-8DF9-969A53E50892}" srcId="{6E86346C-5894-4A6E-B08B-F48C552E7ACD}" destId="{C30C6ABE-BBAF-4686-AD7C-817A830B2C1D}" srcOrd="0" destOrd="0" parTransId="{B2AED6C0-9FC7-4F79-89F3-97B06A8111DD}" sibTransId="{6C4F6F2E-62FC-4A9A-83DE-2446A7E6E492}"/>
    <dgm:cxn modelId="{0A0B5246-BBBE-447D-AE55-9FF26B86A535}" srcId="{27165982-2362-4030-8145-EEC55454D214}" destId="{AE12CE13-3D86-4D85-A2CE-B852B3FEBDEB}" srcOrd="0" destOrd="0" parTransId="{AF9B6D23-44CE-4A02-A7C9-E0F50A99B142}" sibTransId="{1313BC7F-2496-4C02-A375-E2B8F535CAE0}"/>
    <dgm:cxn modelId="{6D563C7E-9859-4CFA-86FD-4C89C2B285E3}" type="presOf" srcId="{AE12CE13-3D86-4D85-A2CE-B852B3FEBDEB}" destId="{01DA2433-D96E-490B-8AA5-48E78AB96C9F}" srcOrd="0" destOrd="0" presId="urn:microsoft.com/office/officeart/2005/8/layout/chevron2"/>
    <dgm:cxn modelId="{0DA4879E-EF4C-42DD-BF77-0D8B2AAE9276}" type="presParOf" srcId="{6B3CC0C8-9F5D-4E05-AB9A-96F8DB6F4E62}" destId="{8B075584-D134-45FD-B36F-DA4C274C82FB}" srcOrd="0" destOrd="0" presId="urn:microsoft.com/office/officeart/2005/8/layout/chevron2"/>
    <dgm:cxn modelId="{43BCE4F5-180E-42E5-853B-2C3C709EF4BD}" type="presParOf" srcId="{8B075584-D134-45FD-B36F-DA4C274C82FB}" destId="{63F0AA4C-9B6F-406A-A7D3-9A3A9BE5D6C0}" srcOrd="0" destOrd="0" presId="urn:microsoft.com/office/officeart/2005/8/layout/chevron2"/>
    <dgm:cxn modelId="{3300B510-6DFF-4795-B7D3-174BA7E7ABB6}" type="presParOf" srcId="{8B075584-D134-45FD-B36F-DA4C274C82FB}" destId="{23CFDE4B-00F2-4113-8C9F-0C1A952EE04F}" srcOrd="1" destOrd="0" presId="urn:microsoft.com/office/officeart/2005/8/layout/chevron2"/>
    <dgm:cxn modelId="{7F854B2D-5741-491D-A232-CA5D402303EE}" type="presParOf" srcId="{6B3CC0C8-9F5D-4E05-AB9A-96F8DB6F4E62}" destId="{4EBCA2BA-7E18-4668-B51A-1F7D822A890D}" srcOrd="1" destOrd="0" presId="urn:microsoft.com/office/officeart/2005/8/layout/chevron2"/>
    <dgm:cxn modelId="{E2D7D1AF-B172-47E0-8E33-045F159B7B74}" type="presParOf" srcId="{6B3CC0C8-9F5D-4E05-AB9A-96F8DB6F4E62}" destId="{233FEDBC-3C5A-4832-9A60-5A34661F6596}" srcOrd="2" destOrd="0" presId="urn:microsoft.com/office/officeart/2005/8/layout/chevron2"/>
    <dgm:cxn modelId="{5C708ECF-A8ED-4F11-8C09-4F32E9492B5E}" type="presParOf" srcId="{233FEDBC-3C5A-4832-9A60-5A34661F6596}" destId="{5B08DFAB-F999-4222-9269-56992570CC05}" srcOrd="0" destOrd="0" presId="urn:microsoft.com/office/officeart/2005/8/layout/chevron2"/>
    <dgm:cxn modelId="{6DDF2721-0866-41AC-B215-8D7534E4A713}" type="presParOf" srcId="{233FEDBC-3C5A-4832-9A60-5A34661F6596}" destId="{01DA2433-D96E-490B-8AA5-48E78AB96C9F}" srcOrd="1" destOrd="0" presId="urn:microsoft.com/office/officeart/2005/8/layout/chevron2"/>
    <dgm:cxn modelId="{CC8A3FBF-5477-45BD-8E4E-C74B4A8A7443}" type="presParOf" srcId="{6B3CC0C8-9F5D-4E05-AB9A-96F8DB6F4E62}" destId="{0AB2C2D4-0C40-47D6-B107-6FFA5664C224}" srcOrd="3" destOrd="0" presId="urn:microsoft.com/office/officeart/2005/8/layout/chevron2"/>
    <dgm:cxn modelId="{868F47AF-7039-45D9-B738-9E3542307FD3}" type="presParOf" srcId="{6B3CC0C8-9F5D-4E05-AB9A-96F8DB6F4E62}" destId="{3B8B71A3-E31B-40FC-8851-DF34D7C8FC52}" srcOrd="4" destOrd="0" presId="urn:microsoft.com/office/officeart/2005/8/layout/chevron2"/>
    <dgm:cxn modelId="{95403E46-37C5-4AC0-984B-CC9860133D25}" type="presParOf" srcId="{3B8B71A3-E31B-40FC-8851-DF34D7C8FC52}" destId="{FCBA4E25-F1F9-4F2B-A488-D2A90D799A43}" srcOrd="0" destOrd="0" presId="urn:microsoft.com/office/officeart/2005/8/layout/chevron2"/>
    <dgm:cxn modelId="{C32088A5-D8C5-4A6D-986F-46EAF4930BE0}" type="presParOf" srcId="{3B8B71A3-E31B-40FC-8851-DF34D7C8FC52}" destId="{72E2651A-C7D4-4333-8A04-1314B0E781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B5F44B-8771-41DD-B9BD-BED383B11F4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40F437C-CBD3-4F3A-94F6-58AE2B9F3C07}">
      <dgm:prSet phldrT="[Текст]"/>
      <dgm:spPr/>
      <dgm:t>
        <a:bodyPr/>
        <a:lstStyle/>
        <a:p>
          <a:r>
            <a:rPr lang="ru-RU" dirty="0" smtClean="0"/>
            <a:t>Гражданин</a:t>
          </a:r>
          <a:endParaRPr lang="ru-RU" dirty="0"/>
        </a:p>
      </dgm:t>
    </dgm:pt>
    <dgm:pt modelId="{86C8AE76-D0C0-486E-8D28-005C10D78406}" type="parTrans" cxnId="{2E831C90-A2A9-4231-93B8-CC93B87D8ABF}">
      <dgm:prSet/>
      <dgm:spPr/>
      <dgm:t>
        <a:bodyPr/>
        <a:lstStyle/>
        <a:p>
          <a:endParaRPr lang="ru-RU"/>
        </a:p>
      </dgm:t>
    </dgm:pt>
    <dgm:pt modelId="{E139D109-86A5-42D8-A83B-9FBE0B79EA33}" type="sibTrans" cxnId="{2E831C90-A2A9-4231-93B8-CC93B87D8ABF}">
      <dgm:prSet/>
      <dgm:spPr/>
      <dgm:t>
        <a:bodyPr/>
        <a:lstStyle/>
        <a:p>
          <a:endParaRPr lang="ru-RU"/>
        </a:p>
      </dgm:t>
    </dgm:pt>
    <dgm:pt modelId="{20EEF283-1B2C-4089-AB7F-270343BA6DBD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заявление</a:t>
          </a:r>
          <a:endParaRPr lang="ru-RU" sz="1600" dirty="0"/>
        </a:p>
      </dgm:t>
    </dgm:pt>
    <dgm:pt modelId="{A2C720E0-2242-4492-BB39-C8ACDFE2E563}" type="parTrans" cxnId="{95F16D13-1C05-421C-8211-EAF443A881B8}">
      <dgm:prSet/>
      <dgm:spPr/>
      <dgm:t>
        <a:bodyPr/>
        <a:lstStyle/>
        <a:p>
          <a:endParaRPr lang="ru-RU" dirty="0"/>
        </a:p>
      </dgm:t>
    </dgm:pt>
    <dgm:pt modelId="{B87A2329-055C-4DA5-995F-C9CC29258357}" type="sibTrans" cxnId="{95F16D13-1C05-421C-8211-EAF443A881B8}">
      <dgm:prSet/>
      <dgm:spPr/>
      <dgm:t>
        <a:bodyPr/>
        <a:lstStyle/>
        <a:p>
          <a:endParaRPr lang="ru-RU"/>
        </a:p>
      </dgm:t>
    </dgm:pt>
    <dgm:pt modelId="{A656EC4C-808E-4D41-9EFA-C1A6F5C1D84E}">
      <dgm:prSet phldrT="[Текст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/>
            <a:t>справка о регистрации по месту жительства кандидата в опекуны с указанием состава семьи (Форма-4);  выписка из домовой (поквартирной) книги либо копия финансового лицевого счета с места жительства; документ, подтверждающий право пользования жилым помещением, либо право собственности на жилое помещение; технический паспорт жилого помещения</a:t>
          </a:r>
          <a:r>
            <a:rPr lang="ru-RU" sz="1600" b="1" dirty="0" smtClean="0">
              <a:solidFill>
                <a:srgbClr val="C00000"/>
              </a:solidFill>
            </a:rPr>
            <a:t>*</a:t>
          </a:r>
          <a:r>
            <a:rPr lang="ru-RU" sz="1600" dirty="0" smtClean="0"/>
            <a:t> </a:t>
          </a:r>
          <a:endParaRPr lang="ru-RU" sz="1600" dirty="0"/>
        </a:p>
      </dgm:t>
    </dgm:pt>
    <dgm:pt modelId="{81BB36A9-37A9-45E9-B939-4B7DD41DA41E}" type="parTrans" cxnId="{BD154888-C251-412B-8CA1-9FC928182421}">
      <dgm:prSet/>
      <dgm:spPr/>
      <dgm:t>
        <a:bodyPr/>
        <a:lstStyle/>
        <a:p>
          <a:endParaRPr lang="ru-RU" dirty="0"/>
        </a:p>
      </dgm:t>
    </dgm:pt>
    <dgm:pt modelId="{2B2A3AB8-C997-49C7-9FBA-B167083EBB4A}" type="sibTrans" cxnId="{BD154888-C251-412B-8CA1-9FC928182421}">
      <dgm:prSet/>
      <dgm:spPr/>
      <dgm:t>
        <a:bodyPr/>
        <a:lstStyle/>
        <a:p>
          <a:endParaRPr lang="ru-RU"/>
        </a:p>
      </dgm:t>
    </dgm:pt>
    <dgm:pt modelId="{ED142A5E-D91C-4BE0-9959-9D4F655FF32B}">
      <dgm:prSet phldrT="[Текст]"/>
      <dgm:spPr/>
      <dgm:t>
        <a:bodyPr/>
        <a:lstStyle/>
        <a:p>
          <a:r>
            <a:rPr lang="ru-RU" dirty="0" smtClean="0"/>
            <a:t>Близкий родственник** </a:t>
          </a:r>
          <a:endParaRPr lang="ru-RU" dirty="0"/>
        </a:p>
      </dgm:t>
    </dgm:pt>
    <dgm:pt modelId="{FDC7F0FA-6D23-4101-B3B2-6611A5BC5491}" type="parTrans" cxnId="{70DAF798-E275-4C60-A3C4-B8DEE8716CD0}">
      <dgm:prSet/>
      <dgm:spPr/>
      <dgm:t>
        <a:bodyPr/>
        <a:lstStyle/>
        <a:p>
          <a:endParaRPr lang="ru-RU"/>
        </a:p>
      </dgm:t>
    </dgm:pt>
    <dgm:pt modelId="{400C9E2C-452E-4D8F-8C1E-DE3E19651E5C}" type="sibTrans" cxnId="{70DAF798-E275-4C60-A3C4-B8DEE8716CD0}">
      <dgm:prSet/>
      <dgm:spPr/>
      <dgm:t>
        <a:bodyPr/>
        <a:lstStyle/>
        <a:p>
          <a:endParaRPr lang="ru-RU"/>
        </a:p>
      </dgm:t>
    </dgm:pt>
    <dgm:pt modelId="{35418C22-7493-49C4-A0EF-3E06E4C57BDD}">
      <dgm:prSet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600" dirty="0" smtClean="0"/>
            <a:t>копия свидетельства о браке (если заявитель состоит в браке)</a:t>
          </a:r>
          <a:endParaRPr lang="ru-RU" sz="1600" dirty="0"/>
        </a:p>
      </dgm:t>
    </dgm:pt>
    <dgm:pt modelId="{F0EBD4F2-E88D-48B0-87AA-8F649B197B1D}" type="parTrans" cxnId="{E19401D2-A69B-4F28-B8D7-1F959C507F10}">
      <dgm:prSet/>
      <dgm:spPr/>
      <dgm:t>
        <a:bodyPr/>
        <a:lstStyle/>
        <a:p>
          <a:endParaRPr lang="ru-RU" dirty="0"/>
        </a:p>
      </dgm:t>
    </dgm:pt>
    <dgm:pt modelId="{6A3D5631-37C7-42AA-9A2C-F0810A487434}" type="sibTrans" cxnId="{E19401D2-A69B-4F28-B8D7-1F959C507F10}">
      <dgm:prSet/>
      <dgm:spPr/>
      <dgm:t>
        <a:bodyPr/>
        <a:lstStyle/>
        <a:p>
          <a:endParaRPr lang="ru-RU"/>
        </a:p>
      </dgm:t>
    </dgm:pt>
    <dgm:pt modelId="{83DF092F-3F1B-4958-BDF1-A4E0DDD6575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/>
            <a:t>медицинское заключение о состоянии здоровья по результатам медицинского освидетельствования (Приказ Минздрава РФ от 18.06.2014 № 290н)</a:t>
          </a:r>
          <a:endParaRPr lang="ru-RU" sz="1600" dirty="0"/>
        </a:p>
      </dgm:t>
    </dgm:pt>
    <dgm:pt modelId="{E448782B-C0E7-4C47-A770-97390F4C648F}" type="parTrans" cxnId="{0B2197BD-73EE-457C-BB67-6075214552D2}">
      <dgm:prSet/>
      <dgm:spPr/>
      <dgm:t>
        <a:bodyPr/>
        <a:lstStyle/>
        <a:p>
          <a:endParaRPr lang="ru-RU" dirty="0"/>
        </a:p>
      </dgm:t>
    </dgm:pt>
    <dgm:pt modelId="{DDB770D7-B61E-482F-92E6-20951C19F3F8}" type="sibTrans" cxnId="{0B2197BD-73EE-457C-BB67-6075214552D2}">
      <dgm:prSet/>
      <dgm:spPr/>
      <dgm:t>
        <a:bodyPr/>
        <a:lstStyle/>
        <a:p>
          <a:endParaRPr lang="ru-RU"/>
        </a:p>
      </dgm:t>
    </dgm:pt>
    <dgm:pt modelId="{6FD71568-E891-4BB5-ADC2-61E95DB1CF5E}">
      <dgm:prSet custT="1"/>
      <dgm:spPr>
        <a:solidFill>
          <a:srgbClr val="C1C1FF">
            <a:alpha val="89804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справка с места работы,  иной документ, подтверждающий доходы</a:t>
          </a:r>
          <a:endParaRPr lang="ru-RU" sz="1600" dirty="0"/>
        </a:p>
      </dgm:t>
    </dgm:pt>
    <dgm:pt modelId="{963D80AC-8616-49CD-AF17-B3C31F31A22F}" type="parTrans" cxnId="{5DB51D39-4840-4986-B728-F00046381C59}">
      <dgm:prSet/>
      <dgm:spPr/>
      <dgm:t>
        <a:bodyPr/>
        <a:lstStyle/>
        <a:p>
          <a:endParaRPr lang="ru-RU" dirty="0"/>
        </a:p>
      </dgm:t>
    </dgm:pt>
    <dgm:pt modelId="{71D28B89-FF2E-4AA3-81DD-859BBDB9AEC9}" type="sibTrans" cxnId="{5DB51D39-4840-4986-B728-F00046381C59}">
      <dgm:prSet/>
      <dgm:spPr/>
      <dgm:t>
        <a:bodyPr/>
        <a:lstStyle/>
        <a:p>
          <a:endParaRPr lang="ru-RU"/>
        </a:p>
      </dgm:t>
    </dgm:pt>
    <dgm:pt modelId="{0D3F50D8-DB45-4CE3-B565-224E3C822CE6}">
      <dgm:prSet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dirty="0"/>
        </a:p>
      </dgm:t>
    </dgm:pt>
    <dgm:pt modelId="{2DAC7A18-044F-4D36-ACD0-5785A1F28E2B}" type="parTrans" cxnId="{C556A46F-CC66-451D-882F-3BD1E7B0B2B6}">
      <dgm:prSet/>
      <dgm:spPr/>
      <dgm:t>
        <a:bodyPr/>
        <a:lstStyle/>
        <a:p>
          <a:endParaRPr lang="ru-RU" dirty="0"/>
        </a:p>
      </dgm:t>
    </dgm:pt>
    <dgm:pt modelId="{87A514F5-CAC7-4522-85D8-9672CC0BB85D}" type="sibTrans" cxnId="{C556A46F-CC66-451D-882F-3BD1E7B0B2B6}">
      <dgm:prSet/>
      <dgm:spPr/>
      <dgm:t>
        <a:bodyPr/>
        <a:lstStyle/>
        <a:p>
          <a:endParaRPr lang="ru-RU"/>
        </a:p>
      </dgm:t>
    </dgm:pt>
    <dgm:pt modelId="{38CE43E2-FFD6-4CE9-8727-7066FC167A83}">
      <dgm:prSet phldrT="[Текст]"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/>
            <a:t>Автобиография</a:t>
          </a:r>
          <a:endParaRPr lang="ru-RU" sz="1600" dirty="0"/>
        </a:p>
      </dgm:t>
    </dgm:pt>
    <dgm:pt modelId="{33E44073-3021-43EE-8C43-4C759316B539}" type="parTrans" cxnId="{F5036F4F-136E-4A19-A690-9209D97A8439}">
      <dgm:prSet/>
      <dgm:spPr/>
      <dgm:t>
        <a:bodyPr/>
        <a:lstStyle/>
        <a:p>
          <a:endParaRPr lang="ru-RU"/>
        </a:p>
      </dgm:t>
    </dgm:pt>
    <dgm:pt modelId="{1595A595-C49F-4F9E-A858-5A517B30F6DA}" type="sibTrans" cxnId="{F5036F4F-136E-4A19-A690-9209D97A8439}">
      <dgm:prSet/>
      <dgm:spPr/>
      <dgm:t>
        <a:bodyPr/>
        <a:lstStyle/>
        <a:p>
          <a:endParaRPr lang="ru-RU"/>
        </a:p>
      </dgm:t>
    </dgm:pt>
    <dgm:pt modelId="{BF9A6E59-81D2-4D4B-B5AE-2F158A41E71F}">
      <dgm:prSet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*</a:t>
          </a:r>
          <a:r>
            <a:rPr lang="ru-RU" i="1" dirty="0" smtClean="0">
              <a:solidFill>
                <a:srgbClr val="C00000"/>
              </a:solidFill>
            </a:rPr>
            <a:t>данные документы необходимы для оформления запроса органа опеки и попечительства в уполномоченные органы о соответствии жилого помещения кандидата в опекуны санитарным и техническим правилам и нормам</a:t>
          </a:r>
          <a:r>
            <a:rPr lang="ru-RU" dirty="0" smtClean="0">
              <a:solidFill>
                <a:srgbClr val="C00000"/>
              </a:solidFill>
            </a:rPr>
            <a:t>.</a:t>
          </a:r>
          <a:endParaRPr lang="ru-RU" dirty="0">
            <a:solidFill>
              <a:srgbClr val="C00000"/>
            </a:solidFill>
          </a:endParaRPr>
        </a:p>
      </dgm:t>
    </dgm:pt>
    <dgm:pt modelId="{569099F7-3FB3-4CDA-9E66-5B12A606E35D}" type="parTrans" cxnId="{E976A58A-4D9D-4716-8BB0-DB766FA67B96}">
      <dgm:prSet/>
      <dgm:spPr/>
      <dgm:t>
        <a:bodyPr/>
        <a:lstStyle/>
        <a:p>
          <a:endParaRPr lang="ru-RU"/>
        </a:p>
      </dgm:t>
    </dgm:pt>
    <dgm:pt modelId="{83CA79FB-07D7-4253-8FF0-547D97DB62D1}" type="sibTrans" cxnId="{E976A58A-4D9D-4716-8BB0-DB766FA67B96}">
      <dgm:prSet/>
      <dgm:spPr/>
      <dgm:t>
        <a:bodyPr/>
        <a:lstStyle/>
        <a:p>
          <a:endParaRPr lang="ru-RU"/>
        </a:p>
      </dgm:t>
    </dgm:pt>
    <dgm:pt modelId="{42EA006F-F12D-4C52-A9EF-E6ADE129891A}">
      <dgm:prSet phldrT="[Текст]" custT="1"/>
      <dgm:spPr>
        <a:solidFill>
          <a:srgbClr val="C1C1FF">
            <a:alpha val="90000"/>
          </a:srgb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Документ о прохождении  подготовки</a:t>
          </a:r>
          <a:endParaRPr lang="ru-RU" sz="1600" dirty="0"/>
        </a:p>
      </dgm:t>
    </dgm:pt>
    <dgm:pt modelId="{51BF4CBA-F7DF-4F2F-8C92-715A810AB5A3}" type="parTrans" cxnId="{C001B4C4-CD47-4A4F-8ABF-65DBF9E3D3ED}">
      <dgm:prSet/>
      <dgm:spPr/>
      <dgm:t>
        <a:bodyPr/>
        <a:lstStyle/>
        <a:p>
          <a:endParaRPr lang="ru-RU"/>
        </a:p>
      </dgm:t>
    </dgm:pt>
    <dgm:pt modelId="{19A89FFD-C2C2-4806-8DC4-0085025596F7}" type="sibTrans" cxnId="{C001B4C4-CD47-4A4F-8ABF-65DBF9E3D3ED}">
      <dgm:prSet/>
      <dgm:spPr/>
      <dgm:t>
        <a:bodyPr/>
        <a:lstStyle/>
        <a:p>
          <a:endParaRPr lang="ru-RU"/>
        </a:p>
      </dgm:t>
    </dgm:pt>
    <dgm:pt modelId="{4AAB568E-9FBE-4A4E-9951-EE63F566C8E8}" type="pres">
      <dgm:prSet presAssocID="{AAB5F44B-8771-41DD-B9BD-BED383B11F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C0463A-932A-4AED-92CB-9F5A86EA9951}" type="pres">
      <dgm:prSet presAssocID="{F40F437C-CBD3-4F3A-94F6-58AE2B9F3C07}" presName="root" presStyleCnt="0"/>
      <dgm:spPr/>
    </dgm:pt>
    <dgm:pt modelId="{03E1A241-8421-4D12-8EBA-AA6BBE65B7BF}" type="pres">
      <dgm:prSet presAssocID="{F40F437C-CBD3-4F3A-94F6-58AE2B9F3C07}" presName="rootComposite" presStyleCnt="0"/>
      <dgm:spPr/>
    </dgm:pt>
    <dgm:pt modelId="{EA648141-DC7E-4697-A213-2FF1ABF93D82}" type="pres">
      <dgm:prSet presAssocID="{F40F437C-CBD3-4F3A-94F6-58AE2B9F3C07}" presName="rootText" presStyleLbl="node1" presStyleIdx="0" presStyleCnt="2" custScaleX="290611" custLinFactNeighborX="-27" custLinFactNeighborY="-20016"/>
      <dgm:spPr/>
      <dgm:t>
        <a:bodyPr/>
        <a:lstStyle/>
        <a:p>
          <a:endParaRPr lang="ru-RU"/>
        </a:p>
      </dgm:t>
    </dgm:pt>
    <dgm:pt modelId="{51044EF2-3467-45CC-A652-AEE2E892B4D0}" type="pres">
      <dgm:prSet presAssocID="{F40F437C-CBD3-4F3A-94F6-58AE2B9F3C07}" presName="rootConnector" presStyleLbl="node1" presStyleIdx="0" presStyleCnt="2"/>
      <dgm:spPr/>
      <dgm:t>
        <a:bodyPr/>
        <a:lstStyle/>
        <a:p>
          <a:endParaRPr lang="ru-RU"/>
        </a:p>
      </dgm:t>
    </dgm:pt>
    <dgm:pt modelId="{078049E1-471F-4F69-8BE8-D9CFD8593A59}" type="pres">
      <dgm:prSet presAssocID="{F40F437C-CBD3-4F3A-94F6-58AE2B9F3C07}" presName="childShape" presStyleCnt="0"/>
      <dgm:spPr/>
    </dgm:pt>
    <dgm:pt modelId="{869A2A8C-6D93-4D9E-9131-C5C71093D90A}" type="pres">
      <dgm:prSet presAssocID="{A2C720E0-2242-4492-BB39-C8ACDFE2E563}" presName="Name13" presStyleLbl="parChTrans1D2" presStyleIdx="0" presStyleCnt="9"/>
      <dgm:spPr/>
      <dgm:t>
        <a:bodyPr/>
        <a:lstStyle/>
        <a:p>
          <a:endParaRPr lang="ru-RU"/>
        </a:p>
      </dgm:t>
    </dgm:pt>
    <dgm:pt modelId="{33853FE3-E3F9-4597-B808-5823E0DBCEFA}" type="pres">
      <dgm:prSet presAssocID="{20EEF283-1B2C-4089-AB7F-270343BA6DBD}" presName="childText" presStyleLbl="bgAcc1" presStyleIdx="0" presStyleCnt="9" custScaleX="1125288" custScaleY="56413" custLinFactNeighborX="-11313" custLinFactNeighborY="-80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482F0-939E-41C3-9452-AF6D5FBDBFA7}" type="pres">
      <dgm:prSet presAssocID="{963D80AC-8616-49CD-AF17-B3C31F31A22F}" presName="Name13" presStyleLbl="parChTrans1D2" presStyleIdx="1" presStyleCnt="9"/>
      <dgm:spPr/>
      <dgm:t>
        <a:bodyPr/>
        <a:lstStyle/>
        <a:p>
          <a:endParaRPr lang="ru-RU"/>
        </a:p>
      </dgm:t>
    </dgm:pt>
    <dgm:pt modelId="{C6C33151-A18A-4077-A390-3928E53AAFB1}" type="pres">
      <dgm:prSet presAssocID="{6FD71568-E891-4BB5-ADC2-61E95DB1CF5E}" presName="childText" presStyleLbl="bgAcc1" presStyleIdx="1" presStyleCnt="9" custScaleX="1129885" custLinFactY="100000" custLinFactNeighborX="-11313" custLinFactNeighborY="146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F9F84-1BAA-4C2E-BD9C-9B0AE757EE80}" type="pres">
      <dgm:prSet presAssocID="{E448782B-C0E7-4C47-A770-97390F4C648F}" presName="Name13" presStyleLbl="parChTrans1D2" presStyleIdx="2" presStyleCnt="9"/>
      <dgm:spPr/>
      <dgm:t>
        <a:bodyPr/>
        <a:lstStyle/>
        <a:p>
          <a:endParaRPr lang="ru-RU"/>
        </a:p>
      </dgm:t>
    </dgm:pt>
    <dgm:pt modelId="{51B9D574-0263-4F87-891C-630DE83DA9A7}" type="pres">
      <dgm:prSet presAssocID="{83DF092F-3F1B-4958-BDF1-A4E0DDD65754}" presName="childText" presStyleLbl="bgAcc1" presStyleIdx="2" presStyleCnt="9" custScaleX="1125287" custScaleY="148947" custLinFactY="-30573" custLinFactNeighborX="-1131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3798-F982-42B7-97E7-25B4C95CB7CC}" type="pres">
      <dgm:prSet presAssocID="{F0EBD4F2-E88D-48B0-87AA-8F649B197B1D}" presName="Name13" presStyleLbl="parChTrans1D2" presStyleIdx="3" presStyleCnt="9"/>
      <dgm:spPr/>
      <dgm:t>
        <a:bodyPr/>
        <a:lstStyle/>
        <a:p>
          <a:endParaRPr lang="ru-RU"/>
        </a:p>
      </dgm:t>
    </dgm:pt>
    <dgm:pt modelId="{79EC9233-D7E2-4FD9-A432-279E35DD1C06}" type="pres">
      <dgm:prSet presAssocID="{35418C22-7493-49C4-A0EF-3E06E4C57BDD}" presName="childText" presStyleLbl="bgAcc1" presStyleIdx="3" presStyleCnt="9" custScaleX="1130162" custScaleY="56954" custLinFactY="-36732" custLinFactNeighborX="-1131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A1170-324F-47A1-872F-D348784CB944}" type="pres">
      <dgm:prSet presAssocID="{2DAC7A18-044F-4D36-ACD0-5785A1F28E2B}" presName="Name13" presStyleLbl="parChTrans1D2" presStyleIdx="4" presStyleCnt="9"/>
      <dgm:spPr/>
      <dgm:t>
        <a:bodyPr/>
        <a:lstStyle/>
        <a:p>
          <a:endParaRPr lang="ru-RU"/>
        </a:p>
      </dgm:t>
    </dgm:pt>
    <dgm:pt modelId="{9B5CD052-0F3F-494D-8645-FB7B1029946B}" type="pres">
      <dgm:prSet presAssocID="{0D3F50D8-DB45-4CE3-B565-224E3C822CE6}" presName="childText" presStyleLbl="bgAcc1" presStyleIdx="4" presStyleCnt="9" custScaleX="1130162" custScaleY="141503" custLinFactNeighborX="-11313" custLinFactNeighborY="-7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481930-E036-4D9D-83C8-6E5DED824803}" type="pres">
      <dgm:prSet presAssocID="{81BB36A9-37A9-45E9-B939-4B7DD41DA41E}" presName="Name13" presStyleLbl="parChTrans1D2" presStyleIdx="5" presStyleCnt="9"/>
      <dgm:spPr/>
      <dgm:t>
        <a:bodyPr/>
        <a:lstStyle/>
        <a:p>
          <a:endParaRPr lang="ru-RU"/>
        </a:p>
      </dgm:t>
    </dgm:pt>
    <dgm:pt modelId="{314A9C17-7FC8-4DD8-8C0C-522FC62AEF83}" type="pres">
      <dgm:prSet presAssocID="{A656EC4C-808E-4D41-9EFA-C1A6F5C1D84E}" presName="childText" presStyleLbl="bgAcc1" presStyleIdx="5" presStyleCnt="9" custScaleX="956765" custScaleY="323100" custLinFactNeighborX="-13733" custLinFactNeighborY="-10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F28B6-B71D-4A4D-9A1A-C0FEB75C9FC7}" type="pres">
      <dgm:prSet presAssocID="{33E44073-3021-43EE-8C43-4C759316B539}" presName="Name13" presStyleLbl="parChTrans1D2" presStyleIdx="6" presStyleCnt="9"/>
      <dgm:spPr/>
      <dgm:t>
        <a:bodyPr/>
        <a:lstStyle/>
        <a:p>
          <a:endParaRPr lang="ru-RU"/>
        </a:p>
      </dgm:t>
    </dgm:pt>
    <dgm:pt modelId="{A3224BED-035F-4198-8567-4661D2FF03B4}" type="pres">
      <dgm:prSet presAssocID="{38CE43E2-FFD6-4CE9-8727-7066FC167A83}" presName="childText" presStyleLbl="bgAcc1" presStyleIdx="6" presStyleCnt="9" custScaleX="953308" custScaleY="54087" custLinFactNeighborX="-11313" custLinFactNeighborY="-16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CAD65-31EF-42F0-85E5-C60AB2ACD7C0}" type="pres">
      <dgm:prSet presAssocID="{51BF4CBA-F7DF-4F2F-8C92-715A810AB5A3}" presName="Name13" presStyleLbl="parChTrans1D2" presStyleIdx="7" presStyleCnt="9"/>
      <dgm:spPr/>
      <dgm:t>
        <a:bodyPr/>
        <a:lstStyle/>
        <a:p>
          <a:endParaRPr lang="ru-RU"/>
        </a:p>
      </dgm:t>
    </dgm:pt>
    <dgm:pt modelId="{919100C5-102F-43C6-A474-59F348507F7D}" type="pres">
      <dgm:prSet presAssocID="{42EA006F-F12D-4C52-A9EF-E6ADE129891A}" presName="childText" presStyleLbl="bgAcc1" presStyleIdx="7" presStyleCnt="9" custScaleX="943020" custScaleY="68841" custLinFactNeighborX="-10526" custLinFactNeighborY="-23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CAC6D-2813-4D5C-9444-0FB1A9143E85}" type="pres">
      <dgm:prSet presAssocID="{569099F7-3FB3-4CDA-9E66-5B12A606E35D}" presName="Name13" presStyleLbl="parChTrans1D2" presStyleIdx="8" presStyleCnt="9"/>
      <dgm:spPr/>
      <dgm:t>
        <a:bodyPr/>
        <a:lstStyle/>
        <a:p>
          <a:endParaRPr lang="ru-RU"/>
        </a:p>
      </dgm:t>
    </dgm:pt>
    <dgm:pt modelId="{D339ABF6-7018-45D1-B153-D4C3B9C6BCE5}" type="pres">
      <dgm:prSet presAssocID="{BF9A6E59-81D2-4D4B-B5AE-2F158A41E71F}" presName="childText" presStyleLbl="bgAcc1" presStyleIdx="8" presStyleCnt="9" custScaleX="1067241" custLinFactNeighborY="-16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3366C-D430-4EA5-87DD-8527DBD7C5B6}" type="pres">
      <dgm:prSet presAssocID="{ED142A5E-D91C-4BE0-9959-9D4F655FF32B}" presName="root" presStyleCnt="0"/>
      <dgm:spPr/>
    </dgm:pt>
    <dgm:pt modelId="{43F2E283-A521-41CA-B2A0-5CCDA0D3EFFC}" type="pres">
      <dgm:prSet presAssocID="{ED142A5E-D91C-4BE0-9959-9D4F655FF32B}" presName="rootComposite" presStyleCnt="0"/>
      <dgm:spPr/>
    </dgm:pt>
    <dgm:pt modelId="{BE9AB829-6F25-4CAF-A338-AE0515EED3CD}" type="pres">
      <dgm:prSet presAssocID="{ED142A5E-D91C-4BE0-9959-9D4F655FF32B}" presName="rootText" presStyleLbl="node1" presStyleIdx="1" presStyleCnt="2" custScaleX="313521" custLinFactX="179445" custLinFactNeighborX="200000" custLinFactNeighborY="-506"/>
      <dgm:spPr/>
      <dgm:t>
        <a:bodyPr/>
        <a:lstStyle/>
        <a:p>
          <a:endParaRPr lang="ru-RU"/>
        </a:p>
      </dgm:t>
    </dgm:pt>
    <dgm:pt modelId="{C743DC38-5706-4F1C-B91B-07D1EC99ACB6}" type="pres">
      <dgm:prSet presAssocID="{ED142A5E-D91C-4BE0-9959-9D4F655FF32B}" presName="rootConnector" presStyleLbl="node1" presStyleIdx="1" presStyleCnt="2"/>
      <dgm:spPr/>
      <dgm:t>
        <a:bodyPr/>
        <a:lstStyle/>
        <a:p>
          <a:endParaRPr lang="ru-RU"/>
        </a:p>
      </dgm:t>
    </dgm:pt>
    <dgm:pt modelId="{DD97B07A-A8F2-480E-9ED3-55BD4EE9A5DF}" type="pres">
      <dgm:prSet presAssocID="{ED142A5E-D91C-4BE0-9959-9D4F655FF32B}" presName="childShape" presStyleCnt="0"/>
      <dgm:spPr/>
    </dgm:pt>
  </dgm:ptLst>
  <dgm:cxnLst>
    <dgm:cxn modelId="{7D9CF432-C47A-4066-AE66-2C98D3BFA3D8}" type="presOf" srcId="{ED142A5E-D91C-4BE0-9959-9D4F655FF32B}" destId="{BE9AB829-6F25-4CAF-A338-AE0515EED3CD}" srcOrd="0" destOrd="0" presId="urn:microsoft.com/office/officeart/2005/8/layout/hierarchy3"/>
    <dgm:cxn modelId="{2E831C90-A2A9-4231-93B8-CC93B87D8ABF}" srcId="{AAB5F44B-8771-41DD-B9BD-BED383B11F40}" destId="{F40F437C-CBD3-4F3A-94F6-58AE2B9F3C07}" srcOrd="0" destOrd="0" parTransId="{86C8AE76-D0C0-486E-8D28-005C10D78406}" sibTransId="{E139D109-86A5-42D8-A83B-9FBE0B79EA33}"/>
    <dgm:cxn modelId="{169FA0E5-0227-414B-AFF9-89B3029F8934}" type="presOf" srcId="{F0EBD4F2-E88D-48B0-87AA-8F649B197B1D}" destId="{E3F53798-F982-42B7-97E7-25B4C95CB7CC}" srcOrd="0" destOrd="0" presId="urn:microsoft.com/office/officeart/2005/8/layout/hierarchy3"/>
    <dgm:cxn modelId="{5EC94D86-37B8-4E76-BDDA-0DFB0625579E}" type="presOf" srcId="{33E44073-3021-43EE-8C43-4C759316B539}" destId="{E1FF28B6-B71D-4A4D-9A1A-C0FEB75C9FC7}" srcOrd="0" destOrd="0" presId="urn:microsoft.com/office/officeart/2005/8/layout/hierarchy3"/>
    <dgm:cxn modelId="{F81B95DD-C387-42B4-8F5F-EAA3C5D5C60D}" type="presOf" srcId="{35418C22-7493-49C4-A0EF-3E06E4C57BDD}" destId="{79EC9233-D7E2-4FD9-A432-279E35DD1C06}" srcOrd="0" destOrd="0" presId="urn:microsoft.com/office/officeart/2005/8/layout/hierarchy3"/>
    <dgm:cxn modelId="{522AEC48-4C1E-4DD3-B917-5BEB0ECBF1AC}" type="presOf" srcId="{20EEF283-1B2C-4089-AB7F-270343BA6DBD}" destId="{33853FE3-E3F9-4597-B808-5823E0DBCEFA}" srcOrd="0" destOrd="0" presId="urn:microsoft.com/office/officeart/2005/8/layout/hierarchy3"/>
    <dgm:cxn modelId="{D06274B0-7B56-4B13-A842-28F4D8DE2ACA}" type="presOf" srcId="{51BF4CBA-F7DF-4F2F-8C92-715A810AB5A3}" destId="{9F7CAD65-31EF-42F0-85E5-C60AB2ACD7C0}" srcOrd="0" destOrd="0" presId="urn:microsoft.com/office/officeart/2005/8/layout/hierarchy3"/>
    <dgm:cxn modelId="{06C33253-AE47-44C8-AD67-31071E134C53}" type="presOf" srcId="{A2C720E0-2242-4492-BB39-C8ACDFE2E563}" destId="{869A2A8C-6D93-4D9E-9131-C5C71093D90A}" srcOrd="0" destOrd="0" presId="urn:microsoft.com/office/officeart/2005/8/layout/hierarchy3"/>
    <dgm:cxn modelId="{C001B4C4-CD47-4A4F-8ABF-65DBF9E3D3ED}" srcId="{F40F437C-CBD3-4F3A-94F6-58AE2B9F3C07}" destId="{42EA006F-F12D-4C52-A9EF-E6ADE129891A}" srcOrd="7" destOrd="0" parTransId="{51BF4CBA-F7DF-4F2F-8C92-715A810AB5A3}" sibTransId="{19A89FFD-C2C2-4806-8DC4-0085025596F7}"/>
    <dgm:cxn modelId="{5DB51D39-4840-4986-B728-F00046381C59}" srcId="{F40F437C-CBD3-4F3A-94F6-58AE2B9F3C07}" destId="{6FD71568-E891-4BB5-ADC2-61E95DB1CF5E}" srcOrd="1" destOrd="0" parTransId="{963D80AC-8616-49CD-AF17-B3C31F31A22F}" sibTransId="{71D28B89-FF2E-4AA3-81DD-859BBDB9AEC9}"/>
    <dgm:cxn modelId="{95F16D13-1C05-421C-8211-EAF443A881B8}" srcId="{F40F437C-CBD3-4F3A-94F6-58AE2B9F3C07}" destId="{20EEF283-1B2C-4089-AB7F-270343BA6DBD}" srcOrd="0" destOrd="0" parTransId="{A2C720E0-2242-4492-BB39-C8ACDFE2E563}" sibTransId="{B87A2329-055C-4DA5-995F-C9CC29258357}"/>
    <dgm:cxn modelId="{E19401D2-A69B-4F28-B8D7-1F959C507F10}" srcId="{F40F437C-CBD3-4F3A-94F6-58AE2B9F3C07}" destId="{35418C22-7493-49C4-A0EF-3E06E4C57BDD}" srcOrd="3" destOrd="0" parTransId="{F0EBD4F2-E88D-48B0-87AA-8F649B197B1D}" sibTransId="{6A3D5631-37C7-42AA-9A2C-F0810A487434}"/>
    <dgm:cxn modelId="{E976A58A-4D9D-4716-8BB0-DB766FA67B96}" srcId="{F40F437C-CBD3-4F3A-94F6-58AE2B9F3C07}" destId="{BF9A6E59-81D2-4D4B-B5AE-2F158A41E71F}" srcOrd="8" destOrd="0" parTransId="{569099F7-3FB3-4CDA-9E66-5B12A606E35D}" sibTransId="{83CA79FB-07D7-4253-8FF0-547D97DB62D1}"/>
    <dgm:cxn modelId="{43C7704C-B43D-4519-ABF4-9CBD6F2002B4}" type="presOf" srcId="{A656EC4C-808E-4D41-9EFA-C1A6F5C1D84E}" destId="{314A9C17-7FC8-4DD8-8C0C-522FC62AEF83}" srcOrd="0" destOrd="0" presId="urn:microsoft.com/office/officeart/2005/8/layout/hierarchy3"/>
    <dgm:cxn modelId="{2DAE790C-32F5-4304-A4FB-6EDB30991126}" type="presOf" srcId="{E448782B-C0E7-4C47-A770-97390F4C648F}" destId="{86CF9F84-1BAA-4C2E-BD9C-9B0AE757EE80}" srcOrd="0" destOrd="0" presId="urn:microsoft.com/office/officeart/2005/8/layout/hierarchy3"/>
    <dgm:cxn modelId="{00FEDBA2-E9B2-441B-832D-97C7D6B9AD7C}" type="presOf" srcId="{83DF092F-3F1B-4958-BDF1-A4E0DDD65754}" destId="{51B9D574-0263-4F87-891C-630DE83DA9A7}" srcOrd="0" destOrd="0" presId="urn:microsoft.com/office/officeart/2005/8/layout/hierarchy3"/>
    <dgm:cxn modelId="{C805689F-B3EC-4D46-A7FB-A2B951C3DBA0}" type="presOf" srcId="{AAB5F44B-8771-41DD-B9BD-BED383B11F40}" destId="{4AAB568E-9FBE-4A4E-9951-EE63F566C8E8}" srcOrd="0" destOrd="0" presId="urn:microsoft.com/office/officeart/2005/8/layout/hierarchy3"/>
    <dgm:cxn modelId="{BD154888-C251-412B-8CA1-9FC928182421}" srcId="{F40F437C-CBD3-4F3A-94F6-58AE2B9F3C07}" destId="{A656EC4C-808E-4D41-9EFA-C1A6F5C1D84E}" srcOrd="5" destOrd="0" parTransId="{81BB36A9-37A9-45E9-B939-4B7DD41DA41E}" sibTransId="{2B2A3AB8-C997-49C7-9FBA-B167083EBB4A}"/>
    <dgm:cxn modelId="{A2F2948D-B66C-4015-B97F-972E743CC7A2}" type="presOf" srcId="{963D80AC-8616-49CD-AF17-B3C31F31A22F}" destId="{4E2482F0-939E-41C3-9452-AF6D5FBDBFA7}" srcOrd="0" destOrd="0" presId="urn:microsoft.com/office/officeart/2005/8/layout/hierarchy3"/>
    <dgm:cxn modelId="{0B2197BD-73EE-457C-BB67-6075214552D2}" srcId="{F40F437C-CBD3-4F3A-94F6-58AE2B9F3C07}" destId="{83DF092F-3F1B-4958-BDF1-A4E0DDD65754}" srcOrd="2" destOrd="0" parTransId="{E448782B-C0E7-4C47-A770-97390F4C648F}" sibTransId="{DDB770D7-B61E-482F-92E6-20951C19F3F8}"/>
    <dgm:cxn modelId="{4F824ADA-3C9F-47E4-85F8-2C06D26A7E38}" type="presOf" srcId="{2DAC7A18-044F-4D36-ACD0-5785A1F28E2B}" destId="{69DA1170-324F-47A1-872F-D348784CB944}" srcOrd="0" destOrd="0" presId="urn:microsoft.com/office/officeart/2005/8/layout/hierarchy3"/>
    <dgm:cxn modelId="{4EDC6E84-A4EF-40C2-9587-65AECB5E2E58}" type="presOf" srcId="{F40F437C-CBD3-4F3A-94F6-58AE2B9F3C07}" destId="{EA648141-DC7E-4697-A213-2FF1ABF93D82}" srcOrd="0" destOrd="0" presId="urn:microsoft.com/office/officeart/2005/8/layout/hierarchy3"/>
    <dgm:cxn modelId="{70DAF798-E275-4C60-A3C4-B8DEE8716CD0}" srcId="{AAB5F44B-8771-41DD-B9BD-BED383B11F40}" destId="{ED142A5E-D91C-4BE0-9959-9D4F655FF32B}" srcOrd="1" destOrd="0" parTransId="{FDC7F0FA-6D23-4101-B3B2-6611A5BC5491}" sibTransId="{400C9E2C-452E-4D8F-8C1E-DE3E19651E5C}"/>
    <dgm:cxn modelId="{8053D4A5-629D-4DE7-B041-93B2D8E18C25}" type="presOf" srcId="{569099F7-3FB3-4CDA-9E66-5B12A606E35D}" destId="{85ACAC6D-2813-4D5C-9444-0FB1A9143E85}" srcOrd="0" destOrd="0" presId="urn:microsoft.com/office/officeart/2005/8/layout/hierarchy3"/>
    <dgm:cxn modelId="{47568432-6637-4A3C-91E9-FADC2ED1BBBF}" type="presOf" srcId="{42EA006F-F12D-4C52-A9EF-E6ADE129891A}" destId="{919100C5-102F-43C6-A474-59F348507F7D}" srcOrd="0" destOrd="0" presId="urn:microsoft.com/office/officeart/2005/8/layout/hierarchy3"/>
    <dgm:cxn modelId="{662E481D-74C6-454E-B6EB-D21C16559DBF}" type="presOf" srcId="{BF9A6E59-81D2-4D4B-B5AE-2F158A41E71F}" destId="{D339ABF6-7018-45D1-B153-D4C3B9C6BCE5}" srcOrd="0" destOrd="0" presId="urn:microsoft.com/office/officeart/2005/8/layout/hierarchy3"/>
    <dgm:cxn modelId="{5CFA2B1D-A64E-4D96-B150-8BEE7DD88857}" type="presOf" srcId="{81BB36A9-37A9-45E9-B939-4B7DD41DA41E}" destId="{8F481930-E036-4D9D-83C8-6E5DED824803}" srcOrd="0" destOrd="0" presId="urn:microsoft.com/office/officeart/2005/8/layout/hierarchy3"/>
    <dgm:cxn modelId="{05B5A8FF-EB3B-45D6-8B6B-E878EDA40833}" type="presOf" srcId="{38CE43E2-FFD6-4CE9-8727-7066FC167A83}" destId="{A3224BED-035F-4198-8567-4661D2FF03B4}" srcOrd="0" destOrd="0" presId="urn:microsoft.com/office/officeart/2005/8/layout/hierarchy3"/>
    <dgm:cxn modelId="{95C7C668-8665-4E17-98C2-172E451B2C1A}" type="presOf" srcId="{6FD71568-E891-4BB5-ADC2-61E95DB1CF5E}" destId="{C6C33151-A18A-4077-A390-3928E53AAFB1}" srcOrd="0" destOrd="0" presId="urn:microsoft.com/office/officeart/2005/8/layout/hierarchy3"/>
    <dgm:cxn modelId="{C556A46F-CC66-451D-882F-3BD1E7B0B2B6}" srcId="{F40F437C-CBD3-4F3A-94F6-58AE2B9F3C07}" destId="{0D3F50D8-DB45-4CE3-B565-224E3C822CE6}" srcOrd="4" destOrd="0" parTransId="{2DAC7A18-044F-4D36-ACD0-5785A1F28E2B}" sibTransId="{87A514F5-CAC7-4522-85D8-9672CC0BB85D}"/>
    <dgm:cxn modelId="{478A5DC9-D1FF-4082-81BF-3B0B535B642B}" type="presOf" srcId="{F40F437C-CBD3-4F3A-94F6-58AE2B9F3C07}" destId="{51044EF2-3467-45CC-A652-AEE2E892B4D0}" srcOrd="1" destOrd="0" presId="urn:microsoft.com/office/officeart/2005/8/layout/hierarchy3"/>
    <dgm:cxn modelId="{0AB331EB-489F-4220-A20A-4E80E2B0A891}" type="presOf" srcId="{ED142A5E-D91C-4BE0-9959-9D4F655FF32B}" destId="{C743DC38-5706-4F1C-B91B-07D1EC99ACB6}" srcOrd="1" destOrd="0" presId="urn:microsoft.com/office/officeart/2005/8/layout/hierarchy3"/>
    <dgm:cxn modelId="{9E7504BB-A1ED-48A9-839E-268B61AC6BAC}" type="presOf" srcId="{0D3F50D8-DB45-4CE3-B565-224E3C822CE6}" destId="{9B5CD052-0F3F-494D-8645-FB7B1029946B}" srcOrd="0" destOrd="0" presId="urn:microsoft.com/office/officeart/2005/8/layout/hierarchy3"/>
    <dgm:cxn modelId="{F5036F4F-136E-4A19-A690-9209D97A8439}" srcId="{F40F437C-CBD3-4F3A-94F6-58AE2B9F3C07}" destId="{38CE43E2-FFD6-4CE9-8727-7066FC167A83}" srcOrd="6" destOrd="0" parTransId="{33E44073-3021-43EE-8C43-4C759316B539}" sibTransId="{1595A595-C49F-4F9E-A858-5A517B30F6DA}"/>
    <dgm:cxn modelId="{42CE9E9E-E998-4ED1-ADC5-F180CB530988}" type="presParOf" srcId="{4AAB568E-9FBE-4A4E-9951-EE63F566C8E8}" destId="{5CC0463A-932A-4AED-92CB-9F5A86EA9951}" srcOrd="0" destOrd="0" presId="urn:microsoft.com/office/officeart/2005/8/layout/hierarchy3"/>
    <dgm:cxn modelId="{36D296C8-E2A5-4A64-AD6C-0701A5C3FD6D}" type="presParOf" srcId="{5CC0463A-932A-4AED-92CB-9F5A86EA9951}" destId="{03E1A241-8421-4D12-8EBA-AA6BBE65B7BF}" srcOrd="0" destOrd="0" presId="urn:microsoft.com/office/officeart/2005/8/layout/hierarchy3"/>
    <dgm:cxn modelId="{C62A76C2-497A-40E8-BD12-9A62FBFDD8E5}" type="presParOf" srcId="{03E1A241-8421-4D12-8EBA-AA6BBE65B7BF}" destId="{EA648141-DC7E-4697-A213-2FF1ABF93D82}" srcOrd="0" destOrd="0" presId="urn:microsoft.com/office/officeart/2005/8/layout/hierarchy3"/>
    <dgm:cxn modelId="{08C782A1-5266-401F-815E-E685B84548B3}" type="presParOf" srcId="{03E1A241-8421-4D12-8EBA-AA6BBE65B7BF}" destId="{51044EF2-3467-45CC-A652-AEE2E892B4D0}" srcOrd="1" destOrd="0" presId="urn:microsoft.com/office/officeart/2005/8/layout/hierarchy3"/>
    <dgm:cxn modelId="{BED794B1-B5D0-457D-B8D6-7CE0CCF5A79E}" type="presParOf" srcId="{5CC0463A-932A-4AED-92CB-9F5A86EA9951}" destId="{078049E1-471F-4F69-8BE8-D9CFD8593A59}" srcOrd="1" destOrd="0" presId="urn:microsoft.com/office/officeart/2005/8/layout/hierarchy3"/>
    <dgm:cxn modelId="{517552C5-20DD-4009-82AC-C9FE0EBE7F02}" type="presParOf" srcId="{078049E1-471F-4F69-8BE8-D9CFD8593A59}" destId="{869A2A8C-6D93-4D9E-9131-C5C71093D90A}" srcOrd="0" destOrd="0" presId="urn:microsoft.com/office/officeart/2005/8/layout/hierarchy3"/>
    <dgm:cxn modelId="{7C28B543-591E-4400-89B9-1F40132C32C5}" type="presParOf" srcId="{078049E1-471F-4F69-8BE8-D9CFD8593A59}" destId="{33853FE3-E3F9-4597-B808-5823E0DBCEFA}" srcOrd="1" destOrd="0" presId="urn:microsoft.com/office/officeart/2005/8/layout/hierarchy3"/>
    <dgm:cxn modelId="{D37C8EAA-1751-460A-AADB-0E40D14C70EE}" type="presParOf" srcId="{078049E1-471F-4F69-8BE8-D9CFD8593A59}" destId="{4E2482F0-939E-41C3-9452-AF6D5FBDBFA7}" srcOrd="2" destOrd="0" presId="urn:microsoft.com/office/officeart/2005/8/layout/hierarchy3"/>
    <dgm:cxn modelId="{BCEDDEC7-ED17-4AA5-B97D-65589B4B454F}" type="presParOf" srcId="{078049E1-471F-4F69-8BE8-D9CFD8593A59}" destId="{C6C33151-A18A-4077-A390-3928E53AAFB1}" srcOrd="3" destOrd="0" presId="urn:microsoft.com/office/officeart/2005/8/layout/hierarchy3"/>
    <dgm:cxn modelId="{7C9F3A87-1FAA-4F39-958D-CCC28C6C4137}" type="presParOf" srcId="{078049E1-471F-4F69-8BE8-D9CFD8593A59}" destId="{86CF9F84-1BAA-4C2E-BD9C-9B0AE757EE80}" srcOrd="4" destOrd="0" presId="urn:microsoft.com/office/officeart/2005/8/layout/hierarchy3"/>
    <dgm:cxn modelId="{540606EE-2C1D-4E08-96B3-B69642068177}" type="presParOf" srcId="{078049E1-471F-4F69-8BE8-D9CFD8593A59}" destId="{51B9D574-0263-4F87-891C-630DE83DA9A7}" srcOrd="5" destOrd="0" presId="urn:microsoft.com/office/officeart/2005/8/layout/hierarchy3"/>
    <dgm:cxn modelId="{615015F3-5609-40E6-9251-9AFA6EBFEC06}" type="presParOf" srcId="{078049E1-471F-4F69-8BE8-D9CFD8593A59}" destId="{E3F53798-F982-42B7-97E7-25B4C95CB7CC}" srcOrd="6" destOrd="0" presId="urn:microsoft.com/office/officeart/2005/8/layout/hierarchy3"/>
    <dgm:cxn modelId="{3422A6DE-03A0-43C9-ABD3-AD4C1888B7AC}" type="presParOf" srcId="{078049E1-471F-4F69-8BE8-D9CFD8593A59}" destId="{79EC9233-D7E2-4FD9-A432-279E35DD1C06}" srcOrd="7" destOrd="0" presId="urn:microsoft.com/office/officeart/2005/8/layout/hierarchy3"/>
    <dgm:cxn modelId="{1C9EC068-7868-4A7A-8EFF-5C7938A97862}" type="presParOf" srcId="{078049E1-471F-4F69-8BE8-D9CFD8593A59}" destId="{69DA1170-324F-47A1-872F-D348784CB944}" srcOrd="8" destOrd="0" presId="urn:microsoft.com/office/officeart/2005/8/layout/hierarchy3"/>
    <dgm:cxn modelId="{9FDEA34B-6D49-4073-B8EB-DB898BA9770E}" type="presParOf" srcId="{078049E1-471F-4F69-8BE8-D9CFD8593A59}" destId="{9B5CD052-0F3F-494D-8645-FB7B1029946B}" srcOrd="9" destOrd="0" presId="urn:microsoft.com/office/officeart/2005/8/layout/hierarchy3"/>
    <dgm:cxn modelId="{FF2A5CC5-D42B-49FF-9E6F-34B899A6CE61}" type="presParOf" srcId="{078049E1-471F-4F69-8BE8-D9CFD8593A59}" destId="{8F481930-E036-4D9D-83C8-6E5DED824803}" srcOrd="10" destOrd="0" presId="urn:microsoft.com/office/officeart/2005/8/layout/hierarchy3"/>
    <dgm:cxn modelId="{FC1EB73E-6C50-48E4-94E8-4418CF07B5FF}" type="presParOf" srcId="{078049E1-471F-4F69-8BE8-D9CFD8593A59}" destId="{314A9C17-7FC8-4DD8-8C0C-522FC62AEF83}" srcOrd="11" destOrd="0" presId="urn:microsoft.com/office/officeart/2005/8/layout/hierarchy3"/>
    <dgm:cxn modelId="{D105EF9F-74FA-4178-9A8B-E73C763B4176}" type="presParOf" srcId="{078049E1-471F-4F69-8BE8-D9CFD8593A59}" destId="{E1FF28B6-B71D-4A4D-9A1A-C0FEB75C9FC7}" srcOrd="12" destOrd="0" presId="urn:microsoft.com/office/officeart/2005/8/layout/hierarchy3"/>
    <dgm:cxn modelId="{841DEE2F-F90C-4F96-A43A-9F2F6F8EDDC3}" type="presParOf" srcId="{078049E1-471F-4F69-8BE8-D9CFD8593A59}" destId="{A3224BED-035F-4198-8567-4661D2FF03B4}" srcOrd="13" destOrd="0" presId="urn:microsoft.com/office/officeart/2005/8/layout/hierarchy3"/>
    <dgm:cxn modelId="{7B7F2A82-D5F7-4493-8AA8-BDD037C818BF}" type="presParOf" srcId="{078049E1-471F-4F69-8BE8-D9CFD8593A59}" destId="{9F7CAD65-31EF-42F0-85E5-C60AB2ACD7C0}" srcOrd="14" destOrd="0" presId="urn:microsoft.com/office/officeart/2005/8/layout/hierarchy3"/>
    <dgm:cxn modelId="{5A5DBEF5-4566-4021-9D32-6B3645CFC0EC}" type="presParOf" srcId="{078049E1-471F-4F69-8BE8-D9CFD8593A59}" destId="{919100C5-102F-43C6-A474-59F348507F7D}" srcOrd="15" destOrd="0" presId="urn:microsoft.com/office/officeart/2005/8/layout/hierarchy3"/>
    <dgm:cxn modelId="{1E4E50BE-965E-410E-AC60-A8CEF12E3E15}" type="presParOf" srcId="{078049E1-471F-4F69-8BE8-D9CFD8593A59}" destId="{85ACAC6D-2813-4D5C-9444-0FB1A9143E85}" srcOrd="16" destOrd="0" presId="urn:microsoft.com/office/officeart/2005/8/layout/hierarchy3"/>
    <dgm:cxn modelId="{B85DBEBA-08BB-4CD3-A551-A3577C72402B}" type="presParOf" srcId="{078049E1-471F-4F69-8BE8-D9CFD8593A59}" destId="{D339ABF6-7018-45D1-B153-D4C3B9C6BCE5}" srcOrd="17" destOrd="0" presId="urn:microsoft.com/office/officeart/2005/8/layout/hierarchy3"/>
    <dgm:cxn modelId="{F4D5FFD4-3E09-4043-99C8-3E134BAC35E9}" type="presParOf" srcId="{4AAB568E-9FBE-4A4E-9951-EE63F566C8E8}" destId="{A8A3366C-D430-4EA5-87DD-8527DBD7C5B6}" srcOrd="1" destOrd="0" presId="urn:microsoft.com/office/officeart/2005/8/layout/hierarchy3"/>
    <dgm:cxn modelId="{6A65C208-2535-409C-8938-994F74819844}" type="presParOf" srcId="{A8A3366C-D430-4EA5-87DD-8527DBD7C5B6}" destId="{43F2E283-A521-41CA-B2A0-5CCDA0D3EFFC}" srcOrd="0" destOrd="0" presId="urn:microsoft.com/office/officeart/2005/8/layout/hierarchy3"/>
    <dgm:cxn modelId="{7332D170-B1A6-4116-86A3-11930867F161}" type="presParOf" srcId="{43F2E283-A521-41CA-B2A0-5CCDA0D3EFFC}" destId="{BE9AB829-6F25-4CAF-A338-AE0515EED3CD}" srcOrd="0" destOrd="0" presId="urn:microsoft.com/office/officeart/2005/8/layout/hierarchy3"/>
    <dgm:cxn modelId="{2E1CF68E-70F0-4A74-B555-F81E004C5A79}" type="presParOf" srcId="{43F2E283-A521-41CA-B2A0-5CCDA0D3EFFC}" destId="{C743DC38-5706-4F1C-B91B-07D1EC99ACB6}" srcOrd="1" destOrd="0" presId="urn:microsoft.com/office/officeart/2005/8/layout/hierarchy3"/>
    <dgm:cxn modelId="{70011BBB-8773-4E76-ABAD-ABECE5697B45}" type="presParOf" srcId="{A8A3366C-D430-4EA5-87DD-8527DBD7C5B6}" destId="{DD97B07A-A8F2-480E-9ED3-55BD4EE9A5D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9C50F-F9A1-4568-8963-A52270E5328E}">
      <dsp:nvSpPr>
        <dsp:cNvPr id="0" name=""/>
        <dsp:cNvSpPr/>
      </dsp:nvSpPr>
      <dsp:spPr>
        <a:xfrm>
          <a:off x="0" y="0"/>
          <a:ext cx="8715436" cy="8572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Правила подбора, учета и подготовки граждан, выразивших желание стать опекунами или  попечителями совершеннолетних недееспособных или не полностью дееспособных граждан</a:t>
          </a:r>
          <a:endParaRPr lang="ru-RU" sz="1600" kern="1200" dirty="0"/>
        </a:p>
      </dsp:txBody>
      <dsp:txXfrm>
        <a:off x="25108" y="25108"/>
        <a:ext cx="7232477" cy="807033"/>
      </dsp:txXfrm>
    </dsp:sp>
    <dsp:sp modelId="{4E7E4CEB-29C3-4209-8C0B-ED0E2C04F375}">
      <dsp:nvSpPr>
        <dsp:cNvPr id="0" name=""/>
        <dsp:cNvSpPr/>
      </dsp:nvSpPr>
      <dsp:spPr>
        <a:xfrm>
          <a:off x="-71466" y="1000153"/>
          <a:ext cx="8715436" cy="1511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Правила осуществления органами опеки и попечительства проверки условий жизни совершеннолетних недееспособных граждан, соблюдения опекунами прав и законных интересов совершеннолетних недееспособных граждан, обеспечения сохранности их имущества, а также выполнения опекунами или попечителями требований к осуществлению своих прав и исполнению своих обязанностей в отношении совершеннолетних недееспособных или не полностью дееспособных граждан</a:t>
          </a:r>
          <a:endParaRPr lang="ru-RU" sz="1500" kern="1200" dirty="0"/>
        </a:p>
      </dsp:txBody>
      <dsp:txXfrm>
        <a:off x="-27192" y="1044427"/>
        <a:ext cx="7054180" cy="1423079"/>
      </dsp:txXfrm>
    </dsp:sp>
    <dsp:sp modelId="{8D45BE3E-5A28-43E8-B332-85B48E0B45E5}">
      <dsp:nvSpPr>
        <dsp:cNvPr id="0" name=""/>
        <dsp:cNvSpPr/>
      </dsp:nvSpPr>
      <dsp:spPr>
        <a:xfrm>
          <a:off x="0" y="2714666"/>
          <a:ext cx="8715436" cy="940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опекуна о хранении, об использовании имущества совершеннолетнего недееспособного гражданина и управлении этим имуществом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7535" y="2742201"/>
        <a:ext cx="7098552" cy="885047"/>
      </dsp:txXfrm>
    </dsp:sp>
    <dsp:sp modelId="{BBF4F9DD-B349-4F1A-8ED6-B305EEEAA112}">
      <dsp:nvSpPr>
        <dsp:cNvPr id="0" name=""/>
        <dsp:cNvSpPr/>
      </dsp:nvSpPr>
      <dsp:spPr>
        <a:xfrm>
          <a:off x="0" y="3786215"/>
          <a:ext cx="8715436" cy="820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Форма отчета попечителя об использовании имущества совершеннолетнего не полностью дееспособного гражданина и управлении этим имуществом</a:t>
          </a:r>
        </a:p>
      </dsp:txBody>
      <dsp:txXfrm>
        <a:off x="24020" y="3810235"/>
        <a:ext cx="7094688" cy="772064"/>
      </dsp:txXfrm>
    </dsp:sp>
    <dsp:sp modelId="{334D5B38-1EE1-450F-A2BF-7902CDFF9A7B}">
      <dsp:nvSpPr>
        <dsp:cNvPr id="0" name=""/>
        <dsp:cNvSpPr/>
      </dsp:nvSpPr>
      <dsp:spPr>
        <a:xfrm>
          <a:off x="7858181" y="642941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3" y="642941"/>
        <a:ext cx="370827" cy="507359"/>
      </dsp:txXfrm>
    </dsp:sp>
    <dsp:sp modelId="{6E264F0B-98F6-4766-B2FE-8A2658066D9E}">
      <dsp:nvSpPr>
        <dsp:cNvPr id="0" name=""/>
        <dsp:cNvSpPr/>
      </dsp:nvSpPr>
      <dsp:spPr>
        <a:xfrm>
          <a:off x="7858183" y="2357480"/>
          <a:ext cx="674231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rgbClr val="ECA9A2">
              <a:alpha val="9000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8009885" y="2357480"/>
        <a:ext cx="370827" cy="507359"/>
      </dsp:txXfrm>
    </dsp:sp>
    <dsp:sp modelId="{3C8FA2D2-133E-4FA3-A225-CBA8C636A1E1}">
      <dsp:nvSpPr>
        <dsp:cNvPr id="0" name=""/>
        <dsp:cNvSpPr/>
      </dsp:nvSpPr>
      <dsp:spPr>
        <a:xfrm>
          <a:off x="7786743" y="3429045"/>
          <a:ext cx="817108" cy="674231"/>
        </a:xfrm>
        <a:prstGeom prst="downArrow">
          <a:avLst>
            <a:gd name="adj1" fmla="val 55000"/>
            <a:gd name="adj2" fmla="val 45000"/>
          </a:avLst>
        </a:prstGeom>
        <a:solidFill>
          <a:srgbClr val="1A9CAE">
            <a:alpha val="90000"/>
          </a:srgb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7970592" y="3429045"/>
        <a:ext cx="449410" cy="507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0AA4C-9B6F-406A-A7D3-9A3A9BE5D6C0}">
      <dsp:nvSpPr>
        <dsp:cNvPr id="0" name=""/>
        <dsp:cNvSpPr/>
      </dsp:nvSpPr>
      <dsp:spPr>
        <a:xfrm rot="5400000">
          <a:off x="-247558" y="251356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выразивший желание стать опекуном (попечителем)</a:t>
          </a:r>
          <a:endParaRPr lang="ru-RU" sz="1800" kern="1200" dirty="0"/>
        </a:p>
      </dsp:txBody>
      <dsp:txXfrm rot="-5400000">
        <a:off x="1" y="581435"/>
        <a:ext cx="1155273" cy="495117"/>
      </dsp:txXfrm>
    </dsp:sp>
    <dsp:sp modelId="{23CFDE4B-00F2-4113-8C9F-0C1A952EE04F}">
      <dsp:nvSpPr>
        <dsp:cNvPr id="0" name=""/>
        <dsp:cNvSpPr/>
      </dsp:nvSpPr>
      <dsp:spPr>
        <a:xfrm rot="5400000">
          <a:off x="4327257" y="-3168186"/>
          <a:ext cx="1073317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гражданин, выразивший желание стать опекуном или  попечителем</a:t>
          </a:r>
          <a:endParaRPr lang="ru-RU" sz="2900" kern="1200" dirty="0"/>
        </a:p>
      </dsp:txBody>
      <dsp:txXfrm rot="-5400000">
        <a:off x="1155273" y="56193"/>
        <a:ext cx="7364891" cy="968527"/>
      </dsp:txXfrm>
    </dsp:sp>
    <dsp:sp modelId="{5B08DFAB-F999-4222-9269-56992570CC05}">
      <dsp:nvSpPr>
        <dsp:cNvPr id="0" name=""/>
        <dsp:cNvSpPr/>
      </dsp:nvSpPr>
      <dsp:spPr>
        <a:xfrm rot="5400000">
          <a:off x="-247558" y="247558"/>
          <a:ext cx="1650390" cy="115527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577637"/>
        <a:ext cx="1155273" cy="495117"/>
      </dsp:txXfrm>
    </dsp:sp>
    <dsp:sp modelId="{01DA2433-D96E-490B-8AA5-48E78AB96C9F}">
      <dsp:nvSpPr>
        <dsp:cNvPr id="0" name=""/>
        <dsp:cNvSpPr/>
      </dsp:nvSpPr>
      <dsp:spPr>
        <a:xfrm rot="5400000">
          <a:off x="4327539" y="-1386143"/>
          <a:ext cx="1072753" cy="74172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близкий родственник, выразивший желание стать опекуном или попечителем </a:t>
          </a:r>
          <a:endParaRPr lang="ru-RU" sz="2900" kern="1200" dirty="0"/>
        </a:p>
      </dsp:txBody>
      <dsp:txXfrm rot="-5400000">
        <a:off x="1155273" y="1838490"/>
        <a:ext cx="7364919" cy="968019"/>
      </dsp:txXfrm>
    </dsp:sp>
    <dsp:sp modelId="{FCBA4E25-F1F9-4F2B-A488-D2A90D799A43}">
      <dsp:nvSpPr>
        <dsp:cNvPr id="0" name=""/>
        <dsp:cNvSpPr/>
      </dsp:nvSpPr>
      <dsp:spPr>
        <a:xfrm rot="5400000">
          <a:off x="-247558" y="2093804"/>
          <a:ext cx="1650390" cy="1155273"/>
        </a:xfrm>
        <a:prstGeom prst="chevron">
          <a:avLst/>
        </a:prstGeom>
        <a:solidFill>
          <a:srgbClr val="ECA9A2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Заявитель</a:t>
          </a:r>
          <a:endParaRPr lang="ru-RU" sz="2000" kern="1200" dirty="0"/>
        </a:p>
      </dsp:txBody>
      <dsp:txXfrm rot="-5400000">
        <a:off x="1" y="2423883"/>
        <a:ext cx="1155273" cy="495117"/>
      </dsp:txXfrm>
    </dsp:sp>
    <dsp:sp modelId="{72E2651A-C7D4-4333-8A04-1314B0E78157}">
      <dsp:nvSpPr>
        <dsp:cNvPr id="0" name=""/>
        <dsp:cNvSpPr/>
      </dsp:nvSpPr>
      <dsp:spPr>
        <a:xfrm rot="182815" flipV="1">
          <a:off x="7008068" y="4083727"/>
          <a:ext cx="449837" cy="281031"/>
        </a:xfrm>
        <a:prstGeom prst="round2SameRect">
          <a:avLst/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48141-DC7E-4697-A213-2FF1ABF93D82}">
      <dsp:nvSpPr>
        <dsp:cNvPr id="0" name=""/>
        <dsp:cNvSpPr/>
      </dsp:nvSpPr>
      <dsp:spPr>
        <a:xfrm>
          <a:off x="0" y="1"/>
          <a:ext cx="3992525" cy="6869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Гражданин</a:t>
          </a:r>
          <a:endParaRPr lang="ru-RU" sz="3500" kern="1200" dirty="0"/>
        </a:p>
      </dsp:txBody>
      <dsp:txXfrm>
        <a:off x="20119" y="20120"/>
        <a:ext cx="3952287" cy="646681"/>
      </dsp:txXfrm>
    </dsp:sp>
    <dsp:sp modelId="{869A2A8C-6D93-4D9E-9131-C5C71093D90A}">
      <dsp:nvSpPr>
        <dsp:cNvPr id="0" name=""/>
        <dsp:cNvSpPr/>
      </dsp:nvSpPr>
      <dsp:spPr>
        <a:xfrm>
          <a:off x="399252" y="686920"/>
          <a:ext cx="1546799" cy="577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297"/>
              </a:lnTo>
              <a:lnTo>
                <a:pt x="1546799" y="57729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53FE3-E3F9-4597-B808-5823E0DBCEFA}">
      <dsp:nvSpPr>
        <dsp:cNvPr id="0" name=""/>
        <dsp:cNvSpPr/>
      </dsp:nvSpPr>
      <dsp:spPr>
        <a:xfrm>
          <a:off x="1946052" y="1070461"/>
          <a:ext cx="5371335" cy="387511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заявление</a:t>
          </a:r>
          <a:endParaRPr lang="ru-RU" sz="1600" kern="1200" dirty="0"/>
        </a:p>
      </dsp:txBody>
      <dsp:txXfrm>
        <a:off x="1957402" y="1081811"/>
        <a:ext cx="5348635" cy="364811"/>
      </dsp:txXfrm>
    </dsp:sp>
    <dsp:sp modelId="{4E2482F0-939E-41C3-9452-AF6D5FBDBFA7}">
      <dsp:nvSpPr>
        <dsp:cNvPr id="0" name=""/>
        <dsp:cNvSpPr/>
      </dsp:nvSpPr>
      <dsp:spPr>
        <a:xfrm>
          <a:off x="399252" y="686920"/>
          <a:ext cx="378311" cy="2920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0382"/>
              </a:lnTo>
              <a:lnTo>
                <a:pt x="378311" y="292038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33151-A18A-4077-A390-3928E53AAFB1}">
      <dsp:nvSpPr>
        <dsp:cNvPr id="0" name=""/>
        <dsp:cNvSpPr/>
      </dsp:nvSpPr>
      <dsp:spPr>
        <a:xfrm>
          <a:off x="777564" y="3263843"/>
          <a:ext cx="4267252" cy="686919"/>
        </a:xfrm>
        <a:prstGeom prst="roundRect">
          <a:avLst>
            <a:gd name="adj" fmla="val 10000"/>
          </a:avLst>
        </a:prstGeom>
        <a:solidFill>
          <a:srgbClr val="C1C1FF">
            <a:alpha val="89804"/>
          </a:srgbClr>
        </a:solidFill>
        <a:ln w="25400" cap="flat" cmpd="sng" algn="ctr">
          <a:solidFill>
            <a:schemeClr val="accent4">
              <a:hueOff val="-892954"/>
              <a:satOff val="5380"/>
              <a:lumOff val="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/>
            <a:t>справка с места работы,  иной документ, подтверждающий доходы</a:t>
          </a:r>
          <a:endParaRPr lang="ru-RU" sz="1600" kern="1200" dirty="0"/>
        </a:p>
      </dsp:txBody>
      <dsp:txXfrm>
        <a:off x="797683" y="3283962"/>
        <a:ext cx="4227014" cy="646681"/>
      </dsp:txXfrm>
    </dsp:sp>
    <dsp:sp modelId="{86CF9F84-1BAA-4C2E-BD9C-9B0AE757EE80}">
      <dsp:nvSpPr>
        <dsp:cNvPr id="0" name=""/>
        <dsp:cNvSpPr/>
      </dsp:nvSpPr>
      <dsp:spPr>
        <a:xfrm>
          <a:off x="399252" y="686920"/>
          <a:ext cx="1546799" cy="1284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490"/>
              </a:lnTo>
              <a:lnTo>
                <a:pt x="1546799" y="128449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9D574-0263-4F87-891C-630DE83DA9A7}">
      <dsp:nvSpPr>
        <dsp:cNvPr id="0" name=""/>
        <dsp:cNvSpPr/>
      </dsp:nvSpPr>
      <dsp:spPr>
        <a:xfrm>
          <a:off x="1946052" y="1627951"/>
          <a:ext cx="5341627" cy="686919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4">
              <a:hueOff val="-1785908"/>
              <a:satOff val="10760"/>
              <a:lumOff val="8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медицинское заключение о состоянии здоровья по результатам медицинского освидетельствования</a:t>
          </a:r>
          <a:endParaRPr lang="ru-RU" sz="1600" kern="1200" dirty="0"/>
        </a:p>
      </dsp:txBody>
      <dsp:txXfrm>
        <a:off x="1966171" y="1648070"/>
        <a:ext cx="5301389" cy="646681"/>
      </dsp:txXfrm>
    </dsp:sp>
    <dsp:sp modelId="{E3F53798-F982-42B7-97E7-25B4C95CB7CC}">
      <dsp:nvSpPr>
        <dsp:cNvPr id="0" name=""/>
        <dsp:cNvSpPr/>
      </dsp:nvSpPr>
      <dsp:spPr>
        <a:xfrm>
          <a:off x="399252" y="686920"/>
          <a:ext cx="1546810" cy="2141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1388"/>
              </a:lnTo>
              <a:lnTo>
                <a:pt x="1546810" y="21413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C9233-D7E2-4FD9-A432-279E35DD1C06}">
      <dsp:nvSpPr>
        <dsp:cNvPr id="0" name=""/>
        <dsp:cNvSpPr/>
      </dsp:nvSpPr>
      <dsp:spPr>
        <a:xfrm>
          <a:off x="1946063" y="2484849"/>
          <a:ext cx="5312512" cy="686919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4">
              <a:hueOff val="-2678862"/>
              <a:satOff val="16139"/>
              <a:lumOff val="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копия свидетельства о браке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(если заявитель состоит в браке)</a:t>
          </a:r>
          <a:endParaRPr lang="ru-RU" sz="1600" kern="1200" dirty="0"/>
        </a:p>
      </dsp:txBody>
      <dsp:txXfrm>
        <a:off x="1966182" y="2504968"/>
        <a:ext cx="5272274" cy="646681"/>
      </dsp:txXfrm>
    </dsp:sp>
    <dsp:sp modelId="{69DA1170-324F-47A1-872F-D348784CB944}">
      <dsp:nvSpPr>
        <dsp:cNvPr id="0" name=""/>
        <dsp:cNvSpPr/>
      </dsp:nvSpPr>
      <dsp:spPr>
        <a:xfrm>
          <a:off x="399252" y="686920"/>
          <a:ext cx="422714" cy="3911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946"/>
              </a:lnTo>
              <a:lnTo>
                <a:pt x="422714" y="39119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CD052-0F3F-494D-8645-FB7B1029946B}">
      <dsp:nvSpPr>
        <dsp:cNvPr id="0" name=""/>
        <dsp:cNvSpPr/>
      </dsp:nvSpPr>
      <dsp:spPr>
        <a:xfrm>
          <a:off x="821966" y="4076496"/>
          <a:ext cx="4316260" cy="1044742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3571816"/>
              <a:satOff val="21519"/>
              <a:lumOff val="1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письменное согласие совершеннолетних членов семьи с учетом мнения детей, достигших 10-летнего возраста, проживающих совместно с заявителем</a:t>
          </a:r>
          <a:endParaRPr lang="ru-RU" sz="1600" kern="1200" dirty="0"/>
        </a:p>
      </dsp:txBody>
      <dsp:txXfrm>
        <a:off x="852565" y="4107095"/>
        <a:ext cx="4255062" cy="983544"/>
      </dsp:txXfrm>
    </dsp:sp>
    <dsp:sp modelId="{8F481930-E036-4D9D-83C8-6E5DED824803}">
      <dsp:nvSpPr>
        <dsp:cNvPr id="0" name=""/>
        <dsp:cNvSpPr/>
      </dsp:nvSpPr>
      <dsp:spPr>
        <a:xfrm>
          <a:off x="399252" y="686920"/>
          <a:ext cx="386565" cy="4913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3241"/>
              </a:lnTo>
              <a:lnTo>
                <a:pt x="386565" y="4913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A9C17-7FC8-4DD8-8C0C-522FC62AEF83}">
      <dsp:nvSpPr>
        <dsp:cNvPr id="0" name=""/>
        <dsp:cNvSpPr/>
      </dsp:nvSpPr>
      <dsp:spPr>
        <a:xfrm>
          <a:off x="785818" y="5413866"/>
          <a:ext cx="4314402" cy="372591"/>
        </a:xfrm>
        <a:prstGeom prst="roundRect">
          <a:avLst>
            <a:gd name="adj" fmla="val 10000"/>
          </a:avLst>
        </a:prstGeom>
        <a:solidFill>
          <a:srgbClr val="C1C1FF">
            <a:alpha val="90000"/>
          </a:srgb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автобиография</a:t>
          </a:r>
          <a:endParaRPr lang="ru-RU" sz="1600" kern="1200" dirty="0"/>
        </a:p>
      </dsp:txBody>
      <dsp:txXfrm>
        <a:off x="796731" y="5424779"/>
        <a:ext cx="4292576" cy="350765"/>
      </dsp:txXfrm>
    </dsp:sp>
    <dsp:sp modelId="{BE9AB829-6F25-4CAF-A338-AE0515EED3CD}">
      <dsp:nvSpPr>
        <dsp:cNvPr id="0" name=""/>
        <dsp:cNvSpPr/>
      </dsp:nvSpPr>
      <dsp:spPr>
        <a:xfrm>
          <a:off x="4336725" y="1"/>
          <a:ext cx="4307272" cy="686919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Близкий родственник </a:t>
          </a:r>
          <a:endParaRPr lang="ru-RU" sz="3500" kern="1200" dirty="0"/>
        </a:p>
      </dsp:txBody>
      <dsp:txXfrm>
        <a:off x="4356844" y="20120"/>
        <a:ext cx="4267034" cy="646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6EEA5-FF85-4E15-AB71-FB67C228A3B1}" type="datetimeFigureOut">
              <a:rPr lang="ru-RU" smtClean="0"/>
              <a:pPr/>
              <a:t>19.12.2024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C85EF-9BA4-4E85-A0DD-7882B18F13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C85EF-9BA4-4E85-A0DD-7882B18F13A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C85EF-9BA4-4E85-A0DD-7882B18F13A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EF1C-314E-4176-B72C-890BECC1880B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B3954-DEF4-442B-957D-2F7B21AE1412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F42-AC4B-4B97-8ED0-90E80CE00351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9C14-B158-4853-9195-73EA0D0CFEE1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100C-7ADC-4C3A-958B-0F825CB3BF92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24887-33D5-4C09-AD52-04499694AE45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7503-3D21-4A42-A6D9-24DBCF93CEC7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44F8-359C-4BAF-B5A1-3878D3F35CC8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60E0-7535-4589-936B-51EBA3A08A90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CC6B-B6E0-4AEF-BF8F-29A7FC709E02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7C2C5-8CFE-45F0-8B25-00D6EADD4DAB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7C67E-986B-422B-97E7-6B061D9F6F09}" type="datetime1">
              <a:rPr lang="ru-RU" smtClean="0"/>
              <a:t>19.12.2024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64541CBB0C076CD495195C44F2EDAA05E5FE52BF4FCC2CCD7344A137C5EE1360684A9FD9BF474EF78814350266D3970CA8B5E09C111002EO9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Century Gothic" pitchFamily="34" charset="0"/>
              <a:ea typeface="+mj-ea"/>
              <a:cs typeface="+mj-cs"/>
            </a:endParaRPr>
          </a:p>
        </p:txBody>
      </p:sp>
      <p:grpSp>
        <p:nvGrpSpPr>
          <p:cNvPr id="9" name="Группа 1"/>
          <p:cNvGrpSpPr/>
          <p:nvPr/>
        </p:nvGrpSpPr>
        <p:grpSpPr>
          <a:xfrm>
            <a:off x="6143636" y="285728"/>
            <a:ext cx="2749413" cy="857256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ru-RU" altLang="ru-RU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19 декабря 2024 года</a:t>
              </a:r>
            </a:p>
            <a:p>
              <a:pPr algn="ctr">
                <a:spcBef>
                  <a:spcPct val="20000"/>
                </a:spcBef>
              </a:pPr>
              <a:r>
                <a:rPr lang="ru-RU" altLang="ru-RU" dirty="0" err="1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пгт</a:t>
              </a:r>
              <a:r>
                <a:rPr lang="ru-RU" altLang="ru-RU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.  Мотыгино</a:t>
              </a:r>
              <a:endParaRPr lang="en-GB" altLang="ru-RU" dirty="0"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grpSp>
        <p:nvGrpSpPr>
          <p:cNvPr id="13" name="Группа 1"/>
          <p:cNvGrpSpPr/>
          <p:nvPr/>
        </p:nvGrpSpPr>
        <p:grpSpPr>
          <a:xfrm>
            <a:off x="285720" y="5715016"/>
            <a:ext cx="3071834" cy="928694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ru-RU" dirty="0" smtClean="0">
                  <a:latin typeface="Century Gothic" pitchFamily="34" charset="0"/>
                </a:rPr>
                <a:t>Администрация </a:t>
              </a:r>
              <a:endParaRPr lang="ru-RU" dirty="0" smtClean="0">
                <a:latin typeface="Century Gothic" pitchFamily="34" charset="0"/>
              </a:endParaRPr>
            </a:p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ru-RU" dirty="0" smtClean="0">
                  <a:latin typeface="Century Gothic" pitchFamily="34" charset="0"/>
                </a:rPr>
                <a:t>Мотыгинского района</a:t>
              </a:r>
              <a:endParaRPr lang="ru-RU" dirty="0">
                <a:latin typeface="Century Gothic" pitchFamily="34" charset="0"/>
              </a:endParaRPr>
            </a:p>
          </p:txBody>
        </p:sp>
      </p:grpSp>
      <p:grpSp>
        <p:nvGrpSpPr>
          <p:cNvPr id="16" name="Группа 1"/>
          <p:cNvGrpSpPr/>
          <p:nvPr/>
        </p:nvGrpSpPr>
        <p:grpSpPr>
          <a:xfrm>
            <a:off x="428596" y="1500174"/>
            <a:ext cx="8358246" cy="3857652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 extrusionH="76200">
              <a:extrusionClr>
                <a:schemeClr val="accent1">
                  <a:lumMod val="20000"/>
                  <a:lumOff val="80000"/>
                </a:schemeClr>
              </a:extrusionClr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</a:pPr>
              <a:r>
                <a:rPr lang="ru-RU" altLang="ru-RU" sz="2400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Деятельность органа опеки и попечительства </a:t>
              </a:r>
            </a:p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</a:pPr>
              <a:r>
                <a:rPr lang="ru-RU" altLang="ru-RU" sz="2400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по осуществлению надзора </a:t>
              </a:r>
            </a:p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</a:pPr>
              <a:r>
                <a:rPr lang="ru-RU" altLang="ru-RU" sz="2400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за деятельностью опекунов, попечителей и организаций, в которые помещены под надзор недееспособные или не полностью дееспособные граждане.</a:t>
              </a:r>
            </a:p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</a:pPr>
              <a:r>
                <a:rPr lang="ru-RU" altLang="ru-RU" sz="2400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 </a:t>
              </a:r>
            </a:p>
            <a:p>
              <a:pPr algn="ctr">
                <a:lnSpc>
                  <a:spcPct val="80000"/>
                </a:lnSpc>
                <a:spcBef>
                  <a:spcPct val="10000"/>
                </a:spcBef>
                <a:spcAft>
                  <a:spcPct val="10000"/>
                </a:spcAft>
              </a:pPr>
              <a:r>
                <a:rPr lang="ru-RU" altLang="ru-RU" sz="2400" dirty="0" smtClean="0"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Особенности установления и осуществления опеки или попечительства над совершеннолетними подопечными их  близкими родственниками.</a:t>
              </a:r>
              <a:endParaRPr lang="ru-RU" altLang="ru-RU" sz="24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285992"/>
            <a:ext cx="4000528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C727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**Совместно проживающий с подопечным не менее 10 лет на дату подачи заявления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4282" y="79998"/>
            <a:ext cx="8643998" cy="1634490"/>
          </a:xfrm>
          <a:prstGeom prst="roundRect">
            <a:avLst>
              <a:gd name="adj" fmla="val 25991"/>
            </a:avLst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57422" y="1714488"/>
            <a:ext cx="4214842" cy="500066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/>
              <a:t>Близкий родственник**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85992"/>
            <a:ext cx="1785950" cy="500066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43702" y="2285992"/>
            <a:ext cx="2071702" cy="500066"/>
          </a:xfrm>
          <a:prstGeom prst="roundRect">
            <a:avLst/>
          </a:prstGeom>
          <a:solidFill>
            <a:srgbClr val="88CE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3 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71702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 раз в течение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первого </a:t>
            </a:r>
            <a:r>
              <a:rPr lang="ru-RU" sz="1600" dirty="0" smtClean="0">
                <a:solidFill>
                  <a:schemeClr val="tx1"/>
                </a:solidFill>
              </a:rPr>
              <a:t>года;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 раз в 3 года в течение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928662" y="2786058"/>
            <a:ext cx="928694" cy="35719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215206" y="2786058"/>
            <a:ext cx="785818" cy="35719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3786190"/>
            <a:ext cx="571504" cy="57150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3786190"/>
            <a:ext cx="571504" cy="500066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572140"/>
            <a:ext cx="785818" cy="571504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500702"/>
            <a:ext cx="642942" cy="571504"/>
          </a:xfrm>
          <a:prstGeom prst="lef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2844" y="142852"/>
            <a:ext cx="8858312" cy="785818"/>
            <a:chOff x="0" y="2714666"/>
            <a:chExt cx="8715436" cy="940117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714666"/>
              <a:ext cx="8715436" cy="940117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27534" y="2760454"/>
              <a:ext cx="8528728" cy="8943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 smtClean="0"/>
            </a:p>
            <a:p>
              <a:pPr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/>
                <a:t>Форма отчета опекуна о хранении, об использовании имущества совершеннолетнего недееспособного гражданина и управлении этим </a:t>
              </a:r>
              <a:r>
                <a:rPr lang="ru-RU" sz="1600" kern="1200" dirty="0" smtClean="0"/>
                <a:t>имуществом </a:t>
              </a:r>
              <a:r>
                <a:rPr lang="ru-RU" sz="1600" dirty="0" smtClean="0">
                  <a:ea typeface="Calibri" pitchFamily="34" charset="0"/>
                  <a:cs typeface="Times New Roman" pitchFamily="18" charset="0"/>
                </a:rPr>
                <a:t>утверждена постановлением Правительства Российской Федерации от 17.10.2010 N 927</a:t>
              </a:r>
            </a:p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dirty="0" smtClean="0">
                  <a:ea typeface="Calibri" pitchFamily="34" charset="0"/>
                  <a:cs typeface="Times New Roman" pitchFamily="18" charset="0"/>
                </a:rPr>
                <a:t> </a:t>
              </a: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 smtClean="0"/>
            </a:p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300" kern="1200" dirty="0"/>
            </a:p>
          </p:txBody>
        </p: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85720" y="5429264"/>
            <a:ext cx="4357718" cy="116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000" dirty="0" smtClean="0">
                <a:latin typeface="+mj-lt"/>
                <a:ea typeface="Calibri" pitchFamily="34" charset="0"/>
                <a:cs typeface="Times New Roman" pitchFamily="18" charset="0"/>
              </a:rPr>
              <a:t>&lt;*&gt; В случае если отчет заполняется опекуном - близким родственником, из числа лиц, указанных в пункте 4(1) Правил , </a:t>
            </a:r>
            <a:r>
              <a:rPr kumimoji="0" lang="ru-RU" sz="1000" b="0" i="0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выразивших желание стать опекунами или попечителями совершеннолетних недееспособных или не полностью дееспособных граждан, утвержденных постановлением Правительства Российской Федерации от 17.10.2010 N 927, пункты 2 и 3 сведений о доходах совершеннолетнего недееспособного гражданина не заполняются.</a:t>
            </a:r>
            <a:endParaRPr kumimoji="0" lang="ru-RU" sz="1000" b="0" i="0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3551"/>
          <a:stretch>
            <a:fillRect/>
          </a:stretch>
        </p:blipFill>
        <p:spPr bwMode="auto">
          <a:xfrm>
            <a:off x="4714876" y="3429000"/>
            <a:ext cx="4248473" cy="3143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3" y="1500174"/>
          <a:ext cx="4035297" cy="392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297"/>
              </a:tblGrid>
              <a:tr h="3929090">
                <a:tc>
                  <a:txBody>
                    <a:bodyPr/>
                    <a:lstStyle/>
                    <a:p>
                      <a:pPr marL="0" marR="0" lvl="0" indent="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Форма  отчета содержит следующие разделы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Сведения об имуществе совершеннолетнего недееспособного гражданина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1.1. Недвижимое имущество</a:t>
                      </a:r>
                      <a:r>
                        <a:rPr lang="ru-RU" sz="10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1.2. Транспортные средства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1.3. Денежные средства, находящиеся на счетах в кредитных организациях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 Ценные бумаги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1.4.1. Акции и иное участие в коммерческих организациях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1.4.2. Иные ценные бумаги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2.  Сведения  о сохранности имущества совершеннолетнего недееспособного Гражданина.</a:t>
                      </a: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3. Сведения о доходах совершеннолетнего недееспособного гражданина.</a:t>
                      </a:r>
                    </a:p>
                    <a:p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4.  Сведения  о  доходах от имущества совершеннолетнего недееспособного гражданина.</a:t>
                      </a:r>
                    </a:p>
                    <a:p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5.      Сведения      о      расходах,  произведенных за счет имущества совершеннолетнего    недееспособного   гражданина*.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   Сведения   об   уплате   налогов на   имущество совершеннолетнего недееспособного гражданина,   включая   сведения   о расходовании  сумм,  зачисляемых на отдельный номинальный счет, открываемый опекуном  или попечителем в соответствии с </a:t>
                      </a:r>
                      <a:r>
                        <a:rPr lang="ru-RU" sz="1000" b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 tooltip="&quot;Гражданский кодекс Российской Федерации (часть первая)&quot; от 30.11.1994 N 51-ФЗ (ред. от 18.07.2019){КонсультантПлюс}"/>
                        </a:rPr>
                        <a:t>пунктом 1 статьи 37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Гражданского кодекса Российской Федерации.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714876" y="1156446"/>
          <a:ext cx="4286280" cy="2710884"/>
        </p:xfrm>
        <a:graphic>
          <a:graphicData uri="http://schemas.openxmlformats.org/drawingml/2006/table">
            <a:tbl>
              <a:tblPr/>
              <a:tblGrid>
                <a:gridCol w="355993"/>
                <a:gridCol w="3930287"/>
              </a:tblGrid>
              <a:tr h="24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ru-RU" sz="900" dirty="0" err="1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900" dirty="0" err="1">
                          <a:latin typeface="Arial"/>
                          <a:ea typeface="Times New Roman"/>
                          <a:cs typeface="Times New Roman"/>
                        </a:rPr>
                        <a:t>п</a:t>
                      </a: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Вид дохода</a:t>
                      </a:r>
                    </a:p>
                  </a:txBody>
                  <a:tcPr marL="36328" marR="36328" marT="59765" marB="5976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00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Алименты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Пенсия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Пособия и иные социальные выплаты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Компенсационные выплаты и дополнительное ежемесячное материальное обеспечение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Единовременные страховые выплаты, производимые в возмещение ущерба, причиненного жизни и здоровью совершеннолетнего недееспособного гражданина, его личному имуществу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Наследуемые совершеннолетним недееспособным гражданином и подаренные ему денежные средства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Иные доходы (указать вид дохода)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1)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2)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Итого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8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baseline="0" dirty="0">
                          <a:latin typeface="Arial"/>
                          <a:ea typeface="Times New Roman"/>
                          <a:cs typeface="Times New Roman"/>
                        </a:rPr>
                        <a:t>Иные доходы (указать вид дохода)</a:t>
                      </a:r>
                    </a:p>
                  </a:txBody>
                  <a:tcPr marL="36328" marR="36328" marT="59765" marB="59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733365" y="1142985"/>
          <a:ext cx="338701" cy="2286016"/>
        </p:xfrm>
        <a:graphic>
          <a:graphicData uri="http://schemas.openxmlformats.org/drawingml/2006/table">
            <a:tbl>
              <a:tblPr/>
              <a:tblGrid>
                <a:gridCol w="338701"/>
              </a:tblGrid>
              <a:tr h="22860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091953" y="1428735"/>
          <a:ext cx="3908612" cy="2000265"/>
        </p:xfrm>
        <a:graphic>
          <a:graphicData uri="http://schemas.openxmlformats.org/drawingml/2006/table">
            <a:tbl>
              <a:tblPr/>
              <a:tblGrid>
                <a:gridCol w="3908612"/>
              </a:tblGrid>
              <a:tr h="20002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500430" y="2571744"/>
            <a:ext cx="121444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500430" y="4071942"/>
            <a:ext cx="121444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116632"/>
          <a:ext cx="8784976" cy="2865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0"/>
                <a:gridCol w="5892686"/>
              </a:tblGrid>
              <a:tr h="335908">
                <a:tc>
                  <a:txBody>
                    <a:bodyPr/>
                    <a:lstStyle/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 от 24.04.2008 № 48-ФЗ  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 опеке и попечительстве»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15</a:t>
                      </a: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«Права и обязанности опекунов и попечителей»</a:t>
                      </a:r>
                    </a:p>
                  </a:txBody>
                  <a:tcPr marT="45733" marB="4573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 являются законными представителями своих подопечных и вправе выступать в защиту прав и законных интересов своих подопечных в любых отношениях без специального полномочия.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  обязаны заботиться о содержании своих подопечных, об обеспечении их уходом и лечением, защищать их права и интересы.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Опекуны и попечители обязаны извещать органы опеки и попечительства о перемене места жительства подопечных не позднее дня, следующего за днем выбытия подопечных с прежнего места жительства.</a:t>
                      </a:r>
                    </a:p>
                    <a:p>
                      <a:pPr lvl="0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При временном отсутствии подопечного в месте жительства, в частности в связи с учебой или пребыванием в медицинской организации, пребыванием в местах отбывания наказания, не прекращается осуществление прав и исполнение обязанностей опекуна или попечителя в отношении подопечного.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85720" y="3960172"/>
            <a:ext cx="8286808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/>
              <a:t>Распоряжение имуществом подопечного</a:t>
            </a:r>
            <a:endParaRPr lang="ru-RU" sz="1600" dirty="0" smtClean="0"/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dirty="0" smtClean="0">
              <a:solidFill>
                <a:prstClr val="black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b="1" dirty="0" smtClean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14282" y="3214686"/>
          <a:ext cx="8784976" cy="3413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2290"/>
                <a:gridCol w="5892686"/>
              </a:tblGrid>
              <a:tr h="335908">
                <a:tc>
                  <a:txBody>
                    <a:bodyPr/>
                    <a:lstStyle/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Гражданский кодекс Российской Федерации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ctr" defTabSz="28892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37</a:t>
                      </a:r>
                    </a:p>
                    <a:p>
                      <a:pPr marL="0" marR="0" lvl="0" indent="0" algn="ctr" defTabSz="2889250" rtl="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Распоряжение имуществом подопечного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T="45733" marB="4573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Доходы подопечного, в том числе суммы алиментов, пенсий, пособий и иных предоставляемых на его содержание социальных выплат, а также доходы, причитающиеся подопечному от управления его имуществом, за исключением доходов, которыми подопечный вправе распоряжаться самостоятельно, расходуются опекуном или попечителем исключительно в интересах подопечного и с предварительного разрешения органа опеки и попечительства.</a:t>
                      </a:r>
                    </a:p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 не вправе без предварительного разрешения органа опеки и попечительства совершать, а попечитель – давать согласие на совершение сделок по отчуждению, в том числе обмену или дарению имущества подопечного, сдаче его в наем (в аренду), в безвозмездное пользование или в залог, сделок, влекущих отказ от принадлежащих подопечному прав, раздел его имущества или выдел из него долей, а также любых других сделок, влекущих уменьшение имущества подопечного.</a:t>
                      </a:r>
                    </a:p>
                    <a:p>
                      <a:pPr lvl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Опекун, попечитель, их супруги и близкие родственники не вправе совершать сделки с подопечным, за исключением передачи имущества подопечному в качестве или в безвозмездное пользование, а также представлять подопечного при заключении сделок или ведении судебных дел между подопечным и супругом опекуна или попечителя и из близкими родственниками.</a:t>
                      </a:r>
                    </a:p>
                    <a:p>
                      <a:pPr lvl="0"/>
                      <a:endParaRPr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33" marB="4573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714480" y="1928802"/>
            <a:ext cx="5786478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731" name="Rectangle 7"/>
          <p:cNvSpPr>
            <a:spLocks noChangeArrowheads="1"/>
          </p:cNvSpPr>
          <p:nvPr/>
        </p:nvSpPr>
        <p:spPr bwMode="auto">
          <a:xfrm>
            <a:off x="0" y="0"/>
            <a:ext cx="746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/>
          </a:p>
        </p:txBody>
      </p:sp>
      <p:sp>
        <p:nvSpPr>
          <p:cNvPr id="73732" name="Номер слайда 6"/>
          <p:cNvSpPr txBox="1">
            <a:spLocks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BA26029-E59F-4432-B827-44DAF42B69C4}" type="slidenum">
              <a:rPr lang="ru-RU" sz="1200">
                <a:solidFill>
                  <a:srgbClr val="898989"/>
                </a:solidFill>
                <a:latin typeface="Calibri" pitchFamily="34" charset="0"/>
              </a:rPr>
              <a:pPr algn="r"/>
              <a:t>13</a:t>
            </a:fld>
            <a:endParaRPr lang="ru-RU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73734" name="Прямоугольник 8"/>
          <p:cNvSpPr>
            <a:spLocks noChangeArrowheads="1"/>
          </p:cNvSpPr>
          <p:nvPr/>
        </p:nvSpPr>
        <p:spPr bwMode="auto">
          <a:xfrm>
            <a:off x="1785918" y="2500307"/>
            <a:ext cx="5500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Благодарю за внимание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07950" y="5678488"/>
            <a:ext cx="3743325" cy="1000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2400" b="1" dirty="0">
              <a:cs typeface="Arial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cs typeface="Arial" charset="0"/>
            </a:endParaRPr>
          </a:p>
        </p:txBody>
      </p:sp>
      <p:sp>
        <p:nvSpPr>
          <p:cNvPr id="73737" name="Rectangle 7"/>
          <p:cNvSpPr>
            <a:spLocks noChangeArrowheads="1"/>
          </p:cNvSpPr>
          <p:nvPr/>
        </p:nvSpPr>
        <p:spPr bwMode="auto">
          <a:xfrm>
            <a:off x="0" y="-26988"/>
            <a:ext cx="8388424" cy="136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 dirty="0">
              <a:latin typeface="Arial Unicode MS" pitchFamily="34" charset="-128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00232" y="5000636"/>
            <a:ext cx="4716016" cy="13893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 smtClean="0">
              <a:latin typeface="Century Gothic" pitchFamily="34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Ведущий специалист по опеке и попечительству совершеннолетних недееспособных граждан администрации Мотыгинского района </a:t>
            </a:r>
            <a:endParaRPr lang="ru-RU" sz="1400" dirty="0" smtClean="0">
              <a:latin typeface="Century Gothic" pitchFamily="34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endParaRPr lang="ru-RU" sz="1400" dirty="0" smtClean="0">
              <a:latin typeface="Century Gothic" pitchFamily="34" charset="0"/>
            </a:endParaRPr>
          </a:p>
          <a:p>
            <a:pPr marL="342900" indent="-342900"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400" dirty="0" smtClean="0">
                <a:latin typeface="Century Gothic" pitchFamily="34" charset="0"/>
              </a:rPr>
              <a:t>М. В. Любарская</a:t>
            </a: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143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79513" y="1340768"/>
            <a:ext cx="2463661" cy="873786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Гражданский кодекс РФ </a:t>
              </a:r>
              <a:r>
                <a:rPr lang="ru-RU" sz="1200" kern="1200" dirty="0" smtClean="0"/>
                <a:t>статья 35</a:t>
              </a:r>
              <a:endParaRPr lang="ru-RU" kern="12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19872" y="14127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11" name="Группа 22"/>
          <p:cNvGrpSpPr/>
          <p:nvPr/>
        </p:nvGrpSpPr>
        <p:grpSpPr>
          <a:xfrm>
            <a:off x="179512" y="4214819"/>
            <a:ext cx="2535100" cy="2382534"/>
            <a:chOff x="0" y="-34052"/>
            <a:chExt cx="2795331" cy="89730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кругленный прямоугольник 4"/>
            <p:cNvSpPr/>
            <p:nvPr/>
          </p:nvSpPr>
          <p:spPr>
            <a:xfrm>
              <a:off x="42140" y="-34052"/>
              <a:ext cx="2711051" cy="85516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Федеральный закон 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от 24.04.2008 № 48-ФЗ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smtClean="0"/>
                <a:t>«Об опеке и попечительстве»</a:t>
              </a:r>
            </a:p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 </a:t>
              </a:r>
              <a:r>
                <a:rPr lang="ru-RU" sz="1200" dirty="0" smtClean="0"/>
                <a:t>пункт 5 </a:t>
              </a:r>
              <a:r>
                <a:rPr lang="ru-RU" sz="1200" kern="1200" dirty="0" smtClean="0"/>
                <a:t>статьи 10</a:t>
              </a:r>
              <a:endParaRPr lang="ru-RU" kern="1200" dirty="0"/>
            </a:p>
          </p:txBody>
        </p:sp>
      </p:grpSp>
      <p:grpSp>
        <p:nvGrpSpPr>
          <p:cNvPr id="14" name="Группа 25"/>
          <p:cNvGrpSpPr/>
          <p:nvPr/>
        </p:nvGrpSpPr>
        <p:grpSpPr>
          <a:xfrm>
            <a:off x="2786050" y="285728"/>
            <a:ext cx="6143668" cy="714380"/>
            <a:chOff x="4329275" y="-2711224"/>
            <a:chExt cx="4969478" cy="864094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Прямоугольник 27"/>
            <p:cNvSpPr/>
            <p:nvPr/>
          </p:nvSpPr>
          <p:spPr>
            <a:xfrm>
              <a:off x="4729017" y="-2639786"/>
              <a:ext cx="4226912" cy="642941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300" kern="1200" dirty="0" smtClean="0"/>
                <a:t>Материнство и детство, семья находятся под защитой государства.</a:t>
              </a:r>
              <a:endParaRPr lang="ru-RU" sz="13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 rot="5400000">
              <a:off x="6381967" y="-4763916"/>
              <a:ext cx="864094" cy="4969478"/>
            </a:xfrm>
            <a:prstGeom prst="roundRect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5" name="Группа 1"/>
          <p:cNvGrpSpPr/>
          <p:nvPr/>
        </p:nvGrpSpPr>
        <p:grpSpPr>
          <a:xfrm>
            <a:off x="179513" y="260648"/>
            <a:ext cx="2463661" cy="810898"/>
            <a:chOff x="0" y="0"/>
            <a:chExt cx="2795331" cy="86325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0"/>
              <a:ext cx="2795331" cy="863252"/>
            </a:xfrm>
            <a:prstGeom prst="round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2140" y="42140"/>
              <a:ext cx="2711051" cy="7789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68580" rIns="137160" bIns="6858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Конституция РФ           </a:t>
              </a:r>
              <a:r>
                <a:rPr lang="ru-RU" sz="1200" kern="1200" dirty="0" smtClean="0"/>
                <a:t>пункт 1 статья 38</a:t>
              </a:r>
              <a:endParaRPr lang="ru-RU" kern="1200" dirty="0"/>
            </a:p>
          </p:txBody>
        </p:sp>
      </p:grp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243910" y="6492875"/>
            <a:ext cx="90009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 rot="5400000">
            <a:off x="3826663" y="102371"/>
            <a:ext cx="4143404" cy="62246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Прямоугольник 34"/>
          <p:cNvSpPr/>
          <p:nvPr/>
        </p:nvSpPr>
        <p:spPr>
          <a:xfrm>
            <a:off x="2928926" y="1250138"/>
            <a:ext cx="6000792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Опекун или попечитель назначается органом опеки и попечительства по месту жительства лица, нуждающегося в опеке или попечительстве, в течение месяца с момента, когда указанным органам стало известно о необходимости установления опеки или попечительства над гражданином. </a:t>
            </a:r>
            <a:r>
              <a:rPr lang="ru-RU" sz="13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наличии заслуживающих внимания обстоятельств опекун или попечитель может быть назначен органом опеки и попечительства по месту жительства опекуна (попечителя). </a:t>
            </a:r>
            <a:endParaRPr lang="ru-RU" sz="1300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Назначение опекуна или попечителя может быть оспорено в суде заинтересованными лицами.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Опекунами и попечителями могут назначаться только совершеннолетние дееспособные граждане. Не могут быть назначены опекунами и попечителями граждане, лишенные родительских прав, а также граждане, имеющие на момент установления опеки или попечительства судимость за умышленное преступление против жизни или здоровья граждан.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Опекун или попечитель может быть назначен только с его согласия. При этом должны учитываться его нравственные и иные личные качества, способность к выполнению обязанностей опекуна или попечителя, отношения, существующие между ним и лицом, нуждающимся в опеке или попечительстве, а если это возможно - и желание подопечного.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Группа 25"/>
          <p:cNvGrpSpPr/>
          <p:nvPr/>
        </p:nvGrpSpPr>
        <p:grpSpPr>
          <a:xfrm>
            <a:off x="2857488" y="5429264"/>
            <a:ext cx="6143668" cy="1071570"/>
            <a:chOff x="4329275" y="-2711224"/>
            <a:chExt cx="4969478" cy="864094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7" name="Прямоугольник 36"/>
            <p:cNvSpPr/>
            <p:nvPr/>
          </p:nvSpPr>
          <p:spPr>
            <a:xfrm>
              <a:off x="4444845" y="-2653618"/>
              <a:ext cx="4738339" cy="735050"/>
            </a:xfrm>
            <a:prstGeom prst="rect">
              <a:avLst/>
            </a:prstGeom>
            <a:grp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/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 smtClean="0"/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300" dirty="0" smtClean="0"/>
                <a:t>Бабушки и дедушки, родители, супруги, совершеннолетние дети, совершеннолетние внуки, братья и сестры совершеннолетнего подопечного имеют преимущественное право быть его опекунами или попечителями перед всеми другими лицами.</a:t>
              </a:r>
            </a:p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300" kern="1200" dirty="0"/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200" kern="1200" dirty="0"/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900" kern="1200" dirty="0"/>
            </a:p>
          </p:txBody>
        </p:sp>
        <p:sp>
          <p:nvSpPr>
            <p:cNvPr id="38" name="Скругленный прямоугольник 37"/>
            <p:cNvSpPr/>
            <p:nvPr/>
          </p:nvSpPr>
          <p:spPr>
            <a:xfrm rot="5400000">
              <a:off x="6381967" y="-4763916"/>
              <a:ext cx="864094" cy="4969478"/>
            </a:xfrm>
            <a:prstGeom prst="roundRect">
              <a:avLst/>
            </a:prstGeom>
            <a:grpFill/>
            <a:ln>
              <a:noFill/>
            </a:ln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928802"/>
          <a:ext cx="8643998" cy="4929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46526" y="928670"/>
            <a:ext cx="8358246" cy="923330"/>
          </a:xfrm>
          <a:prstGeom prst="rect">
            <a:avLst/>
          </a:prstGeom>
          <a:solidFill>
            <a:srgbClr val="1A9CAE">
              <a:alpha val="18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FFFFFF"/>
              </a:solidFill>
            </a:endParaRPr>
          </a:p>
          <a:p>
            <a:pPr algn="ctr"/>
            <a:r>
              <a:rPr lang="ru-RU" dirty="0" smtClean="0"/>
              <a:t>(В редакции постановления Правительства Российской Федерации </a:t>
            </a:r>
          </a:p>
          <a:p>
            <a:pPr algn="ctr"/>
            <a:r>
              <a:rPr lang="ru-RU" dirty="0" smtClean="0"/>
              <a:t>от 21.12.2018 № 1622 )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526" y="142852"/>
            <a:ext cx="8358246" cy="1053900"/>
          </a:xfrm>
          <a:solidFill>
            <a:srgbClr val="1A9CAE"/>
          </a:solidFill>
          <a:ln>
            <a:solidFill>
              <a:srgbClr val="45D0E3"/>
            </a:solidFill>
          </a:ln>
        </p:spPr>
        <p:txBody>
          <a:bodyPr>
            <a:normAutofit/>
          </a:bodyPr>
          <a:lstStyle/>
          <a:p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ПОСТАНОВЛЕНИЕ ПРАВИТЕЛЬСТВА РОССИЙСКОЙ ФЕДЕРАЦИИ</a:t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/>
            </a:r>
            <a:b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</a:b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charset="0"/>
              </a:rPr>
              <a:t>ОТ 17 НОЯБРЯ 2010 ГОДА № 927</a:t>
            </a:r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714348" y="142852"/>
            <a:ext cx="7885540" cy="1214446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olidFill>
              <a:srgbClr val="FFCCCC"/>
            </a:solidFill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Правила подбора, учета и подготовки граждан, выразивших желание </a:t>
              </a:r>
            </a:p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стать опекунами или  попечителями совершеннолетних недееспособных или не полностью дееспособных граждан</a:t>
              </a:r>
              <a:endParaRPr lang="ru-RU" kern="1200" dirty="0"/>
            </a:p>
          </p:txBody>
        </p:sp>
      </p:grp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572560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Блок-схема: альтернативный процесс 30"/>
          <p:cNvSpPr/>
          <p:nvPr/>
        </p:nvSpPr>
        <p:spPr>
          <a:xfrm>
            <a:off x="285720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мать</a:t>
            </a:r>
            <a:endParaRPr lang="ru-RU" dirty="0"/>
          </a:p>
        </p:txBody>
      </p:sp>
      <p:sp>
        <p:nvSpPr>
          <p:cNvPr id="32" name="Блок-схема: альтернативный процесс 31"/>
          <p:cNvSpPr/>
          <p:nvPr/>
        </p:nvSpPr>
        <p:spPr>
          <a:xfrm>
            <a:off x="1214414" y="5643578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отец</a:t>
            </a:r>
            <a:endParaRPr lang="ru-RU" dirty="0"/>
          </a:p>
        </p:txBody>
      </p:sp>
      <p:sp>
        <p:nvSpPr>
          <p:cNvPr id="33" name="Блок-схема: альтернативный процесс 32"/>
          <p:cNvSpPr/>
          <p:nvPr/>
        </p:nvSpPr>
        <p:spPr>
          <a:xfrm>
            <a:off x="2143108" y="5143512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дочь</a:t>
            </a:r>
            <a:endParaRPr lang="ru-RU" dirty="0"/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3071802" y="5643578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сын</a:t>
            </a:r>
            <a:endParaRPr lang="ru-RU" dirty="0"/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4000496" y="5072074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сестра</a:t>
            </a:r>
            <a:endParaRPr lang="ru-RU" dirty="0"/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4929190" y="5572140"/>
            <a:ext cx="1071570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брат</a:t>
            </a:r>
            <a:endParaRPr lang="ru-RU" dirty="0"/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7929586" y="5072074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внучка</a:t>
            </a:r>
            <a:endParaRPr lang="ru-RU" dirty="0"/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7929586" y="5929330"/>
            <a:ext cx="1071570" cy="571504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внук</a:t>
            </a:r>
            <a:endParaRPr lang="ru-RU" dirty="0"/>
          </a:p>
        </p:txBody>
      </p:sp>
      <p:sp>
        <p:nvSpPr>
          <p:cNvPr id="39" name="Блок-схема: альтернативный процесс 38"/>
          <p:cNvSpPr/>
          <p:nvPr/>
        </p:nvSpPr>
        <p:spPr>
          <a:xfrm>
            <a:off x="6929454" y="5572140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дедушка</a:t>
            </a:r>
            <a:endParaRPr lang="ru-RU" dirty="0"/>
          </a:p>
        </p:txBody>
      </p:sp>
      <p:sp>
        <p:nvSpPr>
          <p:cNvPr id="40" name="Блок-схема: альтернативный процесс 39"/>
          <p:cNvSpPr/>
          <p:nvPr/>
        </p:nvSpPr>
        <p:spPr>
          <a:xfrm>
            <a:off x="5857884" y="5072074"/>
            <a:ext cx="1143008" cy="642942"/>
          </a:xfrm>
          <a:prstGeom prst="flowChartAlternateProcess">
            <a:avLst/>
          </a:prstGeom>
          <a:solidFill>
            <a:srgbClr val="CC6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бабушка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7839052" y="6572247"/>
            <a:ext cx="1304948" cy="285753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единительная линия 42"/>
          <p:cNvCxnSpPr/>
          <p:nvPr/>
        </p:nvCxnSpPr>
        <p:spPr>
          <a:xfrm>
            <a:off x="8572528" y="1643050"/>
            <a:ext cx="2857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572528" y="2214554"/>
            <a:ext cx="2857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572528" y="2714620"/>
            <a:ext cx="2857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 flipV="1">
            <a:off x="1671638" y="1417638"/>
            <a:ext cx="7472362" cy="10112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кругленный прямоугольник 4"/>
          <p:cNvSpPr/>
          <p:nvPr/>
        </p:nvSpPr>
        <p:spPr>
          <a:xfrm>
            <a:off x="714348" y="142852"/>
            <a:ext cx="7742094" cy="760710"/>
          </a:xfrm>
          <a:prstGeom prst="rect">
            <a:avLst/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ПЕРЕЧЕНЬ ДОКУМЕНТОВ КОТОРЫЕ НЕОБХОДИМО ПРЕДСТАВИТЬ ДЛЯ 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УСТАНОВЛЕНИЯ ОПЕКИ ИЛИ ПОПЕЧИТЕЛЬСТВА</a:t>
            </a:r>
            <a:endParaRPr lang="ru-RU" kern="12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142844" y="1000108"/>
          <a:ext cx="8858312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7500958" y="4500570"/>
            <a:ext cx="1064730" cy="1714512"/>
          </a:xfrm>
          <a:prstGeom prst="roundRect">
            <a:avLst/>
          </a:prstGeom>
          <a:solidFill>
            <a:srgbClr val="A1D8DB"/>
          </a:solidFill>
          <a:ln>
            <a:solidFill>
              <a:srgbClr val="1A9C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документы, подтверждающие родство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7251719" y="3249611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8572246" y="5045461"/>
            <a:ext cx="2857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429520" y="4286256"/>
            <a:ext cx="142876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 flipH="1">
            <a:off x="8501090" y="5143512"/>
            <a:ext cx="642910" cy="13681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cxnSp>
        <p:nvCxnSpPr>
          <p:cNvPr id="47" name="Прямая соединительная линия 46"/>
          <p:cNvCxnSpPr/>
          <p:nvPr/>
        </p:nvCxnSpPr>
        <p:spPr>
          <a:xfrm rot="5400000">
            <a:off x="7036611" y="3249611"/>
            <a:ext cx="364333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>
                <a:latin typeface="Arial" charset="0"/>
                <a:cs typeface="Arial" charset="0"/>
              </a:rPr>
              <a:t/>
            </a:r>
            <a:br>
              <a:rPr lang="ru-RU" altLang="ru-RU" sz="2000" dirty="0" smtClean="0">
                <a:latin typeface="Arial" charset="0"/>
                <a:cs typeface="Arial" charset="0"/>
              </a:rPr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altLang="ru-RU" sz="2000" dirty="0" smtClean="0"/>
          </a:p>
        </p:txBody>
      </p:sp>
      <p:grpSp>
        <p:nvGrpSpPr>
          <p:cNvPr id="2" name="Группа 8"/>
          <p:cNvGrpSpPr/>
          <p:nvPr/>
        </p:nvGrpSpPr>
        <p:grpSpPr>
          <a:xfrm>
            <a:off x="142844" y="142852"/>
            <a:ext cx="7813532" cy="857249"/>
            <a:chOff x="0" y="0"/>
            <a:chExt cx="8715436" cy="857249"/>
          </a:xfrm>
          <a:scene3d>
            <a:camera prst="orthographicFront"/>
            <a:lightRig rig="flat" dir="t"/>
          </a:scene3d>
        </p:grpSpPr>
        <p:sp>
          <p:nvSpPr>
            <p:cNvPr id="10" name="Скругленный прямоугольник 4"/>
            <p:cNvSpPr/>
            <p:nvPr/>
          </p:nvSpPr>
          <p:spPr>
            <a:xfrm>
              <a:off x="25108" y="25108"/>
              <a:ext cx="8333138" cy="8070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ПЕРЕЧЕНЬ ДОКУМЕНТОВ, ЗАПРАШИВАЕМЫЕ </a:t>
              </a:r>
              <a:r>
                <a:rPr lang="ru-RU" dirty="0" smtClean="0"/>
                <a:t>ОРГАНОМ ОПЕКИ И ПОПЕЧИТЕЛЬСТВА </a:t>
              </a:r>
              <a:r>
                <a:rPr lang="ru-RU" kern="1200" dirty="0" smtClean="0"/>
                <a:t>В ПОРЯДКЕ  МЕЖВЕДОМСТВЕННОГО ИНФОРМАЦИОННОГО ВЗАИМОДЕЙСТВИЯ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0" y="0"/>
              <a:ext cx="8715436" cy="85724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</p:grpSp>
      <p:sp>
        <p:nvSpPr>
          <p:cNvPr id="14" name="Блок-схема: альтернативный процесс 13"/>
          <p:cNvSpPr/>
          <p:nvPr/>
        </p:nvSpPr>
        <p:spPr>
          <a:xfrm>
            <a:off x="4143372" y="3643314"/>
            <a:ext cx="4714908" cy="1285884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выписка из домовой (поквартирной) книги с места жительства  или иной документ, подтверждающий право пользования  жилым помещением</a:t>
            </a: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либо право собственности на жилое помещение,  и</a:t>
            </a:r>
          </a:p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копию финансового лицевого счета с места жительства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4143372" y="2786058"/>
            <a:ext cx="4714908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справка о соответствии жилых помещений санитарным и техническим правилам и нормам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143372" y="1928802"/>
            <a:ext cx="4714908" cy="71438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</a:rPr>
              <a:t>справка об отсутствии у гражданина судимости за умышленное преступление против жизни и здоровья граждан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5786446" y="1142984"/>
            <a:ext cx="3071834" cy="64294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справка, подтверждающая получение пенсии</a:t>
            </a:r>
          </a:p>
          <a:p>
            <a:pPr lvl="0" algn="ctr"/>
            <a:endParaRPr lang="ru-RU" sz="1400" dirty="0">
              <a:solidFill>
                <a:schemeClr val="tx1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143372" y="5143512"/>
            <a:ext cx="4714908" cy="1214446"/>
            <a:chOff x="2857530" y="214314"/>
            <a:chExt cx="3200416" cy="1384012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2857530" y="214314"/>
              <a:ext cx="3200416" cy="1384012"/>
            </a:xfrm>
            <a:prstGeom prst="roundRect">
              <a:avLst/>
            </a:prstGeom>
            <a:solidFill>
              <a:srgbClr val="A1D8DB">
                <a:alpha val="90000"/>
              </a:srgb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2925092" y="281876"/>
              <a:ext cx="3065292" cy="12488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/>
                <a:t>з</a:t>
              </a:r>
              <a:r>
                <a:rPr lang="ru-RU" sz="1400" kern="1200" dirty="0" smtClean="0"/>
                <a:t>аключение об отсутствии фактов ненадлежащего обращения близкого родственника  с  подопечным в период до достижения им возраста 18 лет</a:t>
              </a:r>
              <a:endParaRPr lang="ru-RU" sz="1400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142844" y="1124744"/>
            <a:ext cx="5286412" cy="6611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Управление пенсионного фонда Российской Федерации (государственное учреждение) в Таймырском Долгано-Ненецком муниципальном районе (межрайонное) Красноярского края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5134954" y="1142984"/>
            <a:ext cx="580054" cy="642942"/>
          </a:xfrm>
          <a:prstGeom prst="chevron">
            <a:avLst>
              <a:gd name="adj" fmla="val 50000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44" y="2000240"/>
            <a:ext cx="3643338" cy="6429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Информационный центр главного Управления МВД России по Красноярскому краю</a:t>
            </a:r>
            <a:endParaRPr lang="ru-RU" sz="1400" dirty="0"/>
          </a:p>
        </p:txBody>
      </p:sp>
      <p:sp>
        <p:nvSpPr>
          <p:cNvPr id="33" name="Нашивка 32"/>
          <p:cNvSpPr/>
          <p:nvPr/>
        </p:nvSpPr>
        <p:spPr>
          <a:xfrm>
            <a:off x="3544973" y="2000240"/>
            <a:ext cx="500066" cy="642942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42844" y="2857496"/>
            <a:ext cx="3643338" cy="6429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Территориальный отдел Управления </a:t>
            </a:r>
            <a:r>
              <a:rPr lang="ru-RU" sz="1400" dirty="0" err="1" smtClean="0"/>
              <a:t>Роспотребнадзора</a:t>
            </a:r>
            <a:r>
              <a:rPr lang="ru-RU" sz="1400" dirty="0" smtClean="0"/>
              <a:t> по Красноярскому краю в г. Норильске </a:t>
            </a:r>
            <a:endParaRPr lang="ru-RU" sz="1400" b="1" dirty="0"/>
          </a:p>
        </p:txBody>
      </p:sp>
      <p:sp>
        <p:nvSpPr>
          <p:cNvPr id="35" name="Нашивка 34"/>
          <p:cNvSpPr/>
          <p:nvPr/>
        </p:nvSpPr>
        <p:spPr>
          <a:xfrm>
            <a:off x="3536290" y="2857496"/>
            <a:ext cx="500066" cy="642942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42844" y="3861048"/>
            <a:ext cx="3607998" cy="8686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Организациям, предоставляющим коммунальные услуги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42844" y="5373216"/>
            <a:ext cx="3714776" cy="936104"/>
          </a:xfrm>
          <a:prstGeom prst="rect">
            <a:avLst/>
          </a:prstGeom>
          <a:solidFill>
            <a:srgbClr val="55BA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Органы опеки и попечительства в отношении несовершеннолетних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3500845" y="3861048"/>
            <a:ext cx="508616" cy="864096"/>
          </a:xfrm>
          <a:prstGeom prst="chevr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>
            <a:off x="3609001" y="5373216"/>
            <a:ext cx="507476" cy="936104"/>
          </a:xfrm>
          <a:prstGeom prst="chevron">
            <a:avLst/>
          </a:prstGeom>
          <a:solidFill>
            <a:srgbClr val="2C72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43372" y="6215082"/>
            <a:ext cx="4714908" cy="285752"/>
          </a:xfrm>
          <a:prstGeom prst="rect">
            <a:avLst/>
          </a:prstGeom>
          <a:solidFill>
            <a:srgbClr val="CCEB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отношении близкого родственника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14348" y="142852"/>
            <a:ext cx="7742094" cy="47495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ПРИНЯТИЕ РЕШЕНИЯ О НАЗНАЧЕНИИ ОПЕКУНА ИЛИ ПОПЕЧИТЕЛЯ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857232"/>
            <a:ext cx="4071966" cy="64294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628" y="1857364"/>
            <a:ext cx="4000528" cy="714380"/>
          </a:xfrm>
          <a:prstGeom prst="roundRect">
            <a:avLst/>
          </a:prstGeom>
          <a:solidFill>
            <a:srgbClr val="1A9C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Близкий родственник**</a:t>
            </a:r>
          </a:p>
          <a:p>
            <a:pPr algn="ctr"/>
            <a:endParaRPr lang="ru-RU" sz="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785926"/>
            <a:ext cx="3929090" cy="5000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Производится обследование условий жизни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628" y="785794"/>
            <a:ext cx="3857652" cy="85725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Производится обследование условий жизни близкого родственника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98206" y="4330799"/>
            <a:ext cx="3143272" cy="2143140"/>
          </a:xfrm>
          <a:prstGeom prst="roundRect">
            <a:avLst/>
          </a:prstGeom>
          <a:solidFill>
            <a:srgbClr val="EAC6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о назначении опекуна или попечителя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4071942"/>
            <a:ext cx="2714644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Выдается заключение о возможности гражданина быть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5500702"/>
            <a:ext cx="2571768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Ставиться на учет в качестве гражданина, выразившего желание стать опекуном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929322" y="2786059"/>
            <a:ext cx="1105163" cy="11430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285720" y="2571744"/>
            <a:ext cx="4500594" cy="12144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Оцениваются условия, личные качества и мотивы заявителя, способность его к выполнению обязанностей опекуна, а также отношения, сложившиеся между членами его семьи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2928926" y="5786454"/>
            <a:ext cx="642942" cy="428628"/>
          </a:xfrm>
          <a:prstGeom prst="rightArrow">
            <a:avLst>
              <a:gd name="adj1" fmla="val 50000"/>
              <a:gd name="adj2" fmla="val 1043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1500166" y="5072074"/>
            <a:ext cx="428628" cy="428628"/>
          </a:xfrm>
          <a:prstGeom prst="downArrow">
            <a:avLst>
              <a:gd name="adj1" fmla="val 50000"/>
              <a:gd name="adj2" fmla="val 667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1455623" y="3786190"/>
            <a:ext cx="500066" cy="285752"/>
          </a:xfrm>
          <a:prstGeom prst="downArrow">
            <a:avLst>
              <a:gd name="adj1" fmla="val 50000"/>
              <a:gd name="adj2" fmla="val 62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571868" y="5500702"/>
            <a:ext cx="1428760" cy="10001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Подбирается подопечный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5000628" y="5786454"/>
            <a:ext cx="642942" cy="357190"/>
          </a:xfrm>
          <a:prstGeom prst="rightArrow">
            <a:avLst>
              <a:gd name="adj1" fmla="val 50000"/>
              <a:gd name="adj2" fmla="val 137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лево 26"/>
          <p:cNvSpPr/>
          <p:nvPr/>
        </p:nvSpPr>
        <p:spPr>
          <a:xfrm rot="20349669">
            <a:off x="4811660" y="2704333"/>
            <a:ext cx="1649603" cy="445833"/>
          </a:xfrm>
          <a:prstGeom prst="leftArrow">
            <a:avLst>
              <a:gd name="adj1" fmla="val 0"/>
              <a:gd name="adj2" fmla="val 21371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лево 27"/>
          <p:cNvSpPr/>
          <p:nvPr/>
        </p:nvSpPr>
        <p:spPr>
          <a:xfrm rot="13078628">
            <a:off x="4659278" y="3717325"/>
            <a:ext cx="1443541" cy="299361"/>
          </a:xfrm>
          <a:prstGeom prst="leftArrow">
            <a:avLst>
              <a:gd name="adj1" fmla="val 0"/>
              <a:gd name="adj2" fmla="val 362656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1500166" y="2285992"/>
            <a:ext cx="357190" cy="285752"/>
          </a:xfrm>
          <a:prstGeom prst="downArrow">
            <a:avLst>
              <a:gd name="adj1" fmla="val 50000"/>
              <a:gd name="adj2" fmla="val 75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z="1600" b="1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4"/>
          <p:cNvSpPr/>
          <p:nvPr/>
        </p:nvSpPr>
        <p:spPr>
          <a:xfrm>
            <a:off x="785786" y="142852"/>
            <a:ext cx="7813532" cy="909884"/>
          </a:xfrm>
          <a:prstGeom prst="roundRect">
            <a:avLst>
              <a:gd name="adj" fmla="val 50000"/>
            </a:avLst>
          </a:prstGeom>
          <a:solidFill>
            <a:srgbClr val="FFCCCC"/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endParaRPr lang="ru-RU" sz="1600" b="1" dirty="0" smtClean="0"/>
          </a:p>
          <a:p>
            <a:r>
              <a:rPr lang="ru-RU" sz="1600" dirty="0" smtClean="0"/>
              <a:t>ПРИКАЗ МИНИСТЕРСТВА  ЗДРАВООХРАНЕНИЯ И СОЦИАЛЬНОГО РАЗВИТИЯ</a:t>
            </a:r>
          </a:p>
          <a:p>
            <a:r>
              <a:rPr lang="ru-RU" sz="1600" dirty="0" smtClean="0"/>
              <a:t>РОССИЙСКОЙ ФЕДЕРАЦИИ  ОТ  08.08.2011  № 891н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kern="1200" dirty="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19" y="2474976"/>
          <a:ext cx="8712968" cy="3978360"/>
        </p:xfrm>
        <a:graphic>
          <a:graphicData uri="http://schemas.openxmlformats.org/drawingml/2006/table">
            <a:tbl>
              <a:tblPr/>
              <a:tblGrid>
                <a:gridCol w="366090"/>
                <a:gridCol w="878619"/>
                <a:gridCol w="951837"/>
                <a:gridCol w="805400"/>
                <a:gridCol w="1610801"/>
                <a:gridCol w="2877348"/>
                <a:gridCol w="1222873"/>
              </a:tblGrid>
              <a:tr h="3590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п/п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Ф.И.О.,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дата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рождения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Почтовый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адрес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места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жительства,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телефон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(рабочий,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домашний)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Семейное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положение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Дата подачи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заявления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гражданина,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выразившего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желание стать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или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совершеннолетнего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или не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полностью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дееспособного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гражданина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Дата и результаты обследования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условий жизни гражданина, выразившего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желание стать опекуном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попечителем совершеннолетнего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недееспособного или не полностью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дееспособного гражданина (на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основании акта обследования условий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жизни гражданина, выразившего желание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стать опекуном или попечителем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совершеннолетнего недееспособного 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не полностью дееспособного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гражданина)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Дата и номер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акта о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опекуна или об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отказе в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назначении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опекуна либо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заключения 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возможности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или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невозможности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заявителя быть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опекуном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7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1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2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3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4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5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            6           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      7       </a:t>
                      </a:r>
                    </a:p>
                  </a:txBody>
                  <a:tcPr marL="25400" marR="25400" marT="47625" marB="476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00877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Журнал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учета граждан, выразивших желание стать опекунами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или попечителями совершеннолетних недееспособных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               или не полностью дееспособных граждан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Начат: 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  Окончен: 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28860" y="2428868"/>
            <a:ext cx="4000528" cy="571504"/>
          </a:xfrm>
          <a:prstGeom prst="rect">
            <a:avLst/>
          </a:prstGeom>
          <a:solidFill>
            <a:schemeClr val="bg1"/>
          </a:solidFill>
          <a:ln>
            <a:solidFill>
              <a:srgbClr val="CCEB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42844" y="71414"/>
            <a:ext cx="8786874" cy="1705928"/>
          </a:xfrm>
          <a:prstGeom prst="roundRect">
            <a:avLst>
              <a:gd name="adj" fmla="val 24222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/>
              <a:t>ПРАВИЛА ОСУЩЕСТВЛЕНИЯ ПРОВЕРКИ УСЛОВИЙ ЖИЗНИ НЕДЕЕСПОСОБНЫХ </a:t>
            </a:r>
          </a:p>
          <a:p>
            <a:pPr lvl="0" algn="ctr"/>
            <a:r>
              <a:rPr lang="ru-RU" dirty="0" smtClean="0"/>
              <a:t>ГРАЖДАН, СОБЛЮДЕНИЯ ОПЕКУНАМИ ПРАВ И ЗАКОННЫХ ИНТЕРЕСОВ НЕДЕЕСПОСОБНЫХ ГРАЖДАН, ОБЕСПЕЧЕНИЯ СОХРАННОСТИ ИХ ИМУЩЕСТВА, </a:t>
            </a:r>
          </a:p>
          <a:p>
            <a:pPr lvl="0" algn="ctr"/>
            <a:r>
              <a:rPr lang="ru-RU" dirty="0" smtClean="0"/>
              <a:t>А ТАКЖЕ ВЫПОЛНЕНИЯ ОПЕКУНАМИ ИЛИ ПОПЕЧИТЕЛЯМИ ТРЕБОВАНИЙ К ОСУЩЕСТВЛЕНИЮ СВОИХ ПРАВ И ИСПОЛНЕНИЮ СВОИХ ОБЯЗАННОСТЕЙ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1802" y="1785926"/>
            <a:ext cx="2643206" cy="428628"/>
          </a:xfrm>
          <a:prstGeom prst="roundRect">
            <a:avLst>
              <a:gd name="adj" fmla="val 50000"/>
            </a:avLst>
          </a:prstGeom>
          <a:solidFill>
            <a:srgbClr val="8F4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3200" dirty="0" smtClean="0"/>
          </a:p>
          <a:p>
            <a:pPr lvl="0" algn="ctr"/>
            <a:r>
              <a:rPr lang="ru-RU" sz="3200" dirty="0" smtClean="0"/>
              <a:t>Гражданин</a:t>
            </a:r>
          </a:p>
          <a:p>
            <a:pPr algn="ctr"/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071678"/>
            <a:ext cx="2714644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ПЛАНОВЫЕ 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86446" y="2071678"/>
            <a:ext cx="2928958" cy="4286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ВНЕПЛАНОВЫЕ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ПРОВЕРКИ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3143248"/>
            <a:ext cx="2928958" cy="20002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При изменение места жительства подопечного в течение 3 дней со дня получения личного дела;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При поступлении сведений о ненадлежащем исполнении опекунами своих обязанностей либо о нарушении его прав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48"/>
            <a:ext cx="2643206" cy="20002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течение первого месяца;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1 раз в 3 месяца в течение первого года;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 1 раз в 6 месяцев в течение второго года и последующих лет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14348" y="2500306"/>
            <a:ext cx="928694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715272" y="2500306"/>
            <a:ext cx="785818" cy="642942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лево 12"/>
          <p:cNvSpPr/>
          <p:nvPr/>
        </p:nvSpPr>
        <p:spPr>
          <a:xfrm>
            <a:off x="5357818" y="3786190"/>
            <a:ext cx="571504" cy="428628"/>
          </a:xfrm>
          <a:prstGeom prst="leftArrow">
            <a:avLst>
              <a:gd name="adj1" fmla="val 50000"/>
              <a:gd name="adj2" fmla="val 79281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лево 13"/>
          <p:cNvSpPr/>
          <p:nvPr/>
        </p:nvSpPr>
        <p:spPr>
          <a:xfrm rot="10800000">
            <a:off x="2928926" y="3786190"/>
            <a:ext cx="571504" cy="500066"/>
          </a:xfrm>
          <a:prstGeom prst="leftArrow">
            <a:avLst>
              <a:gd name="adj1" fmla="val 50000"/>
              <a:gd name="adj2" fmla="val 82269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3500430" y="3286124"/>
            <a:ext cx="1857388" cy="2143140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Составление  Акта о проверке в 2-х экз. </a:t>
            </a:r>
          </a:p>
          <a:p>
            <a:pPr algn="ctr"/>
            <a:r>
              <a:rPr lang="ru-RU" dirty="0" smtClean="0"/>
              <a:t>в </a:t>
            </a:r>
            <a:r>
              <a:rPr lang="ru-RU" sz="1600" dirty="0" smtClean="0"/>
              <a:t>течение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10 дней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5429264"/>
            <a:ext cx="2714644" cy="78581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Утверждение руководителем</a:t>
            </a:r>
          </a:p>
          <a:p>
            <a:pPr algn="ctr"/>
            <a:r>
              <a:rPr lang="ru-RU" dirty="0" smtClean="0"/>
              <a:t>Акта о проверке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5357826"/>
            <a:ext cx="2143140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Направление акта опекуну или попечителю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течение 3 дней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72264" y="5357826"/>
            <a:ext cx="2214578" cy="11430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Хранение Акта о проверке в личном деле подопечного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786446" y="5572140"/>
            <a:ext cx="785818" cy="571504"/>
          </a:xfrm>
          <a:prstGeom prst="rightArrow">
            <a:avLst>
              <a:gd name="adj1" fmla="val 50000"/>
              <a:gd name="adj2" fmla="val 111176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лево 20"/>
          <p:cNvSpPr/>
          <p:nvPr/>
        </p:nvSpPr>
        <p:spPr>
          <a:xfrm>
            <a:off x="2428860" y="5572140"/>
            <a:ext cx="642942" cy="571504"/>
          </a:xfrm>
          <a:prstGeom prst="leftArrow">
            <a:avLst>
              <a:gd name="adj1" fmla="val 50000"/>
              <a:gd name="adj2" fmla="val 81372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0C251ACC-5885-4EEF-BAC7-6BEEE2D4FCEA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1923</Words>
  <Application>Microsoft Office PowerPoint</Application>
  <PresentationFormat>Экран (4:3)</PresentationFormat>
  <Paragraphs>287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ПОСТАНОВЛЕНИЕ ПРАВИТЕЛЬСТВА РОССИЙСКОЙ ФЕДЕРАЦИИ  ОТ 17 НОЯБРЯ 2010 ГОДА № 927</vt:lpstr>
      <vt:lpstr>      </vt:lpstr>
      <vt:lpstr> </vt:lpstr>
      <vt:lpstr>     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Чернова</dc:creator>
  <cp:lastModifiedBy>SYS-Admin-01</cp:lastModifiedBy>
  <cp:revision>227</cp:revision>
  <dcterms:created xsi:type="dcterms:W3CDTF">2016-12-17T06:29:13Z</dcterms:created>
  <dcterms:modified xsi:type="dcterms:W3CDTF">2024-12-19T05:31:54Z</dcterms:modified>
</cp:coreProperties>
</file>